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79" r:id="rId7"/>
    <p:sldId id="280" r:id="rId8"/>
    <p:sldId id="263" r:id="rId9"/>
    <p:sldId id="281" r:id="rId10"/>
    <p:sldId id="282" r:id="rId11"/>
    <p:sldId id="283" r:id="rId12"/>
    <p:sldId id="284" r:id="rId13"/>
    <p:sldId id="285" r:id="rId14"/>
    <p:sldId id="278" r:id="rId15"/>
  </p:sldIdLst>
  <p:sldSz cx="9144000" cy="5143500" type="screen16x9"/>
  <p:notesSz cx="6858000" cy="9144000"/>
  <p:embeddedFontLst>
    <p:embeddedFont>
      <p:font typeface="Albert Sans" panose="020B0604020202020204" charset="0"/>
      <p:regular r:id="rId17"/>
      <p:bold r:id="rId18"/>
      <p:italic r:id="rId19"/>
      <p:boldItalic r:id="rId20"/>
    </p:embeddedFont>
    <p:embeddedFont>
      <p:font typeface="Anaheim" panose="020B0604020202020204" charset="0"/>
      <p:regular r:id="rId21"/>
      <p:bold r:id="rId22"/>
    </p:embeddedFont>
    <p:embeddedFont>
      <p:font typeface="Bebas Neue" panose="020B0606020202050201" pitchFamily="34" charset="0"/>
      <p:regular r:id="rId23"/>
    </p:embeddedFont>
    <p:embeddedFont>
      <p:font typeface="Nunito Light" pitchFamily="2" charset="0"/>
      <p:regular r:id="rId24"/>
      <p:italic r:id="rId25"/>
    </p:embeddedFont>
    <p:embeddedFont>
      <p:font typeface="Urbanist" panose="020B0604020202020204" charset="0"/>
      <p:regular r:id="rId26"/>
      <p:bold r:id="rId27"/>
      <p:italic r:id="rId28"/>
      <p:boldItalic r:id="rId29"/>
    </p:embeddedFont>
    <p:embeddedFont>
      <p:font typeface="Urbanist Light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3313EC-DB00-44FC-A958-F74481A57C95}">
  <a:tblStyle styleId="{CF3313EC-DB00-44FC-A958-F74481A57C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8269C3F-B245-40EE-85A7-6B5C1309E27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Wajsberg" userId="2e567ccf19f3ec3d" providerId="LiveId" clId="{E86C373A-9FA8-43F3-AE19-20B808DFC8B7}"/>
    <pc:docChg chg="undo custSel modSld">
      <pc:chgData name="Joseph Wajsberg" userId="2e567ccf19f3ec3d" providerId="LiveId" clId="{E86C373A-9FA8-43F3-AE19-20B808DFC8B7}" dt="2025-07-16T16:24:09.287" v="336" actId="1036"/>
      <pc:docMkLst>
        <pc:docMk/>
      </pc:docMkLst>
      <pc:sldChg chg="modSp mod">
        <pc:chgData name="Joseph Wajsberg" userId="2e567ccf19f3ec3d" providerId="LiveId" clId="{E86C373A-9FA8-43F3-AE19-20B808DFC8B7}" dt="2025-07-16T16:21:25.155" v="61" actId="1076"/>
        <pc:sldMkLst>
          <pc:docMk/>
          <pc:sldMk cId="0" sldId="260"/>
        </pc:sldMkLst>
        <pc:spChg chg="mod">
          <ac:chgData name="Joseph Wajsberg" userId="2e567ccf19f3ec3d" providerId="LiveId" clId="{E86C373A-9FA8-43F3-AE19-20B808DFC8B7}" dt="2025-07-16T16:21:25.155" v="61" actId="1076"/>
          <ac:spMkLst>
            <pc:docMk/>
            <pc:sldMk cId="0" sldId="260"/>
            <ac:spMk id="6" creationId="{17301D3A-9D67-A2BC-5DB2-10500183D4D0}"/>
          </ac:spMkLst>
        </pc:spChg>
        <pc:spChg chg="mod">
          <ac:chgData name="Joseph Wajsberg" userId="2e567ccf19f3ec3d" providerId="LiveId" clId="{E86C373A-9FA8-43F3-AE19-20B808DFC8B7}" dt="2025-07-16T16:21:25.155" v="61" actId="1076"/>
          <ac:spMkLst>
            <pc:docMk/>
            <pc:sldMk cId="0" sldId="260"/>
            <ac:spMk id="497" creationId="{00000000-0000-0000-0000-000000000000}"/>
          </ac:spMkLst>
        </pc:spChg>
        <pc:grpChg chg="mod">
          <ac:chgData name="Joseph Wajsberg" userId="2e567ccf19f3ec3d" providerId="LiveId" clId="{E86C373A-9FA8-43F3-AE19-20B808DFC8B7}" dt="2025-07-16T16:21:25.155" v="61" actId="1076"/>
          <ac:grpSpMkLst>
            <pc:docMk/>
            <pc:sldMk cId="0" sldId="260"/>
            <ac:grpSpMk id="536" creationId="{00000000-0000-0000-0000-000000000000}"/>
          </ac:grpSpMkLst>
        </pc:grpChg>
        <pc:picChg chg="mod">
          <ac:chgData name="Joseph Wajsberg" userId="2e567ccf19f3ec3d" providerId="LiveId" clId="{E86C373A-9FA8-43F3-AE19-20B808DFC8B7}" dt="2025-07-16T16:21:25.155" v="61" actId="1076"/>
          <ac:picMkLst>
            <pc:docMk/>
            <pc:sldMk cId="0" sldId="260"/>
            <ac:picMk id="4" creationId="{16E3E680-D34D-9A9D-72F0-C1E6E0709E37}"/>
          </ac:picMkLst>
        </pc:picChg>
      </pc:sldChg>
      <pc:sldChg chg="modSp mod">
        <pc:chgData name="Joseph Wajsberg" userId="2e567ccf19f3ec3d" providerId="LiveId" clId="{E86C373A-9FA8-43F3-AE19-20B808DFC8B7}" dt="2025-07-16T16:21:48.969" v="86" actId="1036"/>
        <pc:sldMkLst>
          <pc:docMk/>
          <pc:sldMk cId="0" sldId="261"/>
        </pc:sldMkLst>
        <pc:spChg chg="mod">
          <ac:chgData name="Joseph Wajsberg" userId="2e567ccf19f3ec3d" providerId="LiveId" clId="{E86C373A-9FA8-43F3-AE19-20B808DFC8B7}" dt="2025-07-16T16:21:48.969" v="86" actId="1036"/>
          <ac:spMkLst>
            <pc:docMk/>
            <pc:sldMk cId="0" sldId="261"/>
            <ac:spMk id="10" creationId="{515C39B0-03F5-F9D9-8241-8B52A35494F4}"/>
          </ac:spMkLst>
        </pc:spChg>
        <pc:spChg chg="mod">
          <ac:chgData name="Joseph Wajsberg" userId="2e567ccf19f3ec3d" providerId="LiveId" clId="{E86C373A-9FA8-43F3-AE19-20B808DFC8B7}" dt="2025-07-16T16:21:48.969" v="86" actId="1036"/>
          <ac:spMkLst>
            <pc:docMk/>
            <pc:sldMk cId="0" sldId="261"/>
            <ac:spMk id="17" creationId="{C9FC6633-F1D1-F69E-F5EC-C826AEF1803D}"/>
          </ac:spMkLst>
        </pc:spChg>
        <pc:grpChg chg="mod">
          <ac:chgData name="Joseph Wajsberg" userId="2e567ccf19f3ec3d" providerId="LiveId" clId="{E86C373A-9FA8-43F3-AE19-20B808DFC8B7}" dt="2025-07-16T16:21:48.969" v="86" actId="1036"/>
          <ac:grpSpMkLst>
            <pc:docMk/>
            <pc:sldMk cId="0" sldId="261"/>
            <ac:grpSpMk id="11" creationId="{BCC4DDF7-0680-3C42-AE03-19EF0F5FDAC9}"/>
          </ac:grpSpMkLst>
        </pc:grpChg>
        <pc:picChg chg="mod">
          <ac:chgData name="Joseph Wajsberg" userId="2e567ccf19f3ec3d" providerId="LiveId" clId="{E86C373A-9FA8-43F3-AE19-20B808DFC8B7}" dt="2025-07-16T16:21:48.969" v="86" actId="1036"/>
          <ac:picMkLst>
            <pc:docMk/>
            <pc:sldMk cId="0" sldId="261"/>
            <ac:picMk id="18" creationId="{F8902791-50D7-2906-5E2A-A729F84D5FA0}"/>
          </ac:picMkLst>
        </pc:picChg>
      </pc:sldChg>
      <pc:sldChg chg="modSp mod">
        <pc:chgData name="Joseph Wajsberg" userId="2e567ccf19f3ec3d" providerId="LiveId" clId="{E86C373A-9FA8-43F3-AE19-20B808DFC8B7}" dt="2025-07-16T16:23:00.053" v="193" actId="1035"/>
        <pc:sldMkLst>
          <pc:docMk/>
          <pc:sldMk cId="0" sldId="263"/>
        </pc:sldMkLst>
        <pc:spChg chg="mod">
          <ac:chgData name="Joseph Wajsberg" userId="2e567ccf19f3ec3d" providerId="LiveId" clId="{E86C373A-9FA8-43F3-AE19-20B808DFC8B7}" dt="2025-07-16T16:23:00.053" v="193" actId="1035"/>
          <ac:spMkLst>
            <pc:docMk/>
            <pc:sldMk cId="0" sldId="263"/>
            <ac:spMk id="18" creationId="{D0A99198-61F2-E3FF-3AE2-F6B7E2C51910}"/>
          </ac:spMkLst>
        </pc:spChg>
        <pc:spChg chg="mod">
          <ac:chgData name="Joseph Wajsberg" userId="2e567ccf19f3ec3d" providerId="LiveId" clId="{E86C373A-9FA8-43F3-AE19-20B808DFC8B7}" dt="2025-07-16T16:23:00.053" v="193" actId="1035"/>
          <ac:spMkLst>
            <pc:docMk/>
            <pc:sldMk cId="0" sldId="263"/>
            <ac:spMk id="24" creationId="{B59F6F73-FE70-DF0C-0306-66B4EFAE83BA}"/>
          </ac:spMkLst>
        </pc:spChg>
        <pc:grpChg chg="mod">
          <ac:chgData name="Joseph Wajsberg" userId="2e567ccf19f3ec3d" providerId="LiveId" clId="{E86C373A-9FA8-43F3-AE19-20B808DFC8B7}" dt="2025-07-16T16:23:00.053" v="193" actId="1035"/>
          <ac:grpSpMkLst>
            <pc:docMk/>
            <pc:sldMk cId="0" sldId="263"/>
            <ac:grpSpMk id="19" creationId="{4BA74AE5-0280-91F6-2FCB-29346FBB7E3F}"/>
          </ac:grpSpMkLst>
        </pc:grpChg>
        <pc:picChg chg="mod">
          <ac:chgData name="Joseph Wajsberg" userId="2e567ccf19f3ec3d" providerId="LiveId" clId="{E86C373A-9FA8-43F3-AE19-20B808DFC8B7}" dt="2025-07-16T16:23:00.053" v="193" actId="1035"/>
          <ac:picMkLst>
            <pc:docMk/>
            <pc:sldMk cId="0" sldId="263"/>
            <ac:picMk id="26" creationId="{5449A453-BF49-2D58-0FC4-B010C406EBDB}"/>
          </ac:picMkLst>
        </pc:picChg>
      </pc:sldChg>
      <pc:sldChg chg="modSp mod">
        <pc:chgData name="Joseph Wajsberg" userId="2e567ccf19f3ec3d" providerId="LiveId" clId="{E86C373A-9FA8-43F3-AE19-20B808DFC8B7}" dt="2025-07-16T16:22:27.701" v="112" actId="1035"/>
        <pc:sldMkLst>
          <pc:docMk/>
          <pc:sldMk cId="1999960010" sldId="279"/>
        </pc:sldMkLst>
        <pc:spChg chg="mod">
          <ac:chgData name="Joseph Wajsberg" userId="2e567ccf19f3ec3d" providerId="LiveId" clId="{E86C373A-9FA8-43F3-AE19-20B808DFC8B7}" dt="2025-07-16T16:22:27.701" v="112" actId="1035"/>
          <ac:spMkLst>
            <pc:docMk/>
            <pc:sldMk cId="1999960010" sldId="279"/>
            <ac:spMk id="9" creationId="{B537EDE5-DD2A-D3E0-C461-1784A53615F8}"/>
          </ac:spMkLst>
        </pc:spChg>
        <pc:spChg chg="mod">
          <ac:chgData name="Joseph Wajsberg" userId="2e567ccf19f3ec3d" providerId="LiveId" clId="{E86C373A-9FA8-43F3-AE19-20B808DFC8B7}" dt="2025-07-16T16:22:27.701" v="112" actId="1035"/>
          <ac:spMkLst>
            <pc:docMk/>
            <pc:sldMk cId="1999960010" sldId="279"/>
            <ac:spMk id="15" creationId="{E57889CE-6476-8C00-7B16-71E931618999}"/>
          </ac:spMkLst>
        </pc:spChg>
        <pc:grpChg chg="mod">
          <ac:chgData name="Joseph Wajsberg" userId="2e567ccf19f3ec3d" providerId="LiveId" clId="{E86C373A-9FA8-43F3-AE19-20B808DFC8B7}" dt="2025-07-16T16:22:27.701" v="112" actId="1035"/>
          <ac:grpSpMkLst>
            <pc:docMk/>
            <pc:sldMk cId="1999960010" sldId="279"/>
            <ac:grpSpMk id="10" creationId="{98A17291-AAE7-793D-3859-49A9FEA22C5B}"/>
          </ac:grpSpMkLst>
        </pc:grpChg>
        <pc:picChg chg="mod">
          <ac:chgData name="Joseph Wajsberg" userId="2e567ccf19f3ec3d" providerId="LiveId" clId="{E86C373A-9FA8-43F3-AE19-20B808DFC8B7}" dt="2025-07-16T16:22:27.701" v="112" actId="1035"/>
          <ac:picMkLst>
            <pc:docMk/>
            <pc:sldMk cId="1999960010" sldId="279"/>
            <ac:picMk id="17" creationId="{84C367A4-D0AC-E12A-86E6-A19744C645F9}"/>
          </ac:picMkLst>
        </pc:picChg>
      </pc:sldChg>
      <pc:sldChg chg="modSp mod">
        <pc:chgData name="Joseph Wajsberg" userId="2e567ccf19f3ec3d" providerId="LiveId" clId="{E86C373A-9FA8-43F3-AE19-20B808DFC8B7}" dt="2025-07-16T16:22:50.851" v="163" actId="1035"/>
        <pc:sldMkLst>
          <pc:docMk/>
          <pc:sldMk cId="3925303475" sldId="280"/>
        </pc:sldMkLst>
        <pc:spChg chg="mod">
          <ac:chgData name="Joseph Wajsberg" userId="2e567ccf19f3ec3d" providerId="LiveId" clId="{E86C373A-9FA8-43F3-AE19-20B808DFC8B7}" dt="2025-07-16T16:22:50.851" v="163" actId="1035"/>
          <ac:spMkLst>
            <pc:docMk/>
            <pc:sldMk cId="3925303475" sldId="280"/>
            <ac:spMk id="9" creationId="{9623A256-B032-C15B-4216-8EEADC2E7959}"/>
          </ac:spMkLst>
        </pc:spChg>
        <pc:spChg chg="mod">
          <ac:chgData name="Joseph Wajsberg" userId="2e567ccf19f3ec3d" providerId="LiveId" clId="{E86C373A-9FA8-43F3-AE19-20B808DFC8B7}" dt="2025-07-16T16:22:50.851" v="163" actId="1035"/>
          <ac:spMkLst>
            <pc:docMk/>
            <pc:sldMk cId="3925303475" sldId="280"/>
            <ac:spMk id="15" creationId="{426DC7B8-8291-3DA5-822A-8E7807CC24BF}"/>
          </ac:spMkLst>
        </pc:spChg>
        <pc:grpChg chg="mod">
          <ac:chgData name="Joseph Wajsberg" userId="2e567ccf19f3ec3d" providerId="LiveId" clId="{E86C373A-9FA8-43F3-AE19-20B808DFC8B7}" dt="2025-07-16T16:22:50.851" v="163" actId="1035"/>
          <ac:grpSpMkLst>
            <pc:docMk/>
            <pc:sldMk cId="3925303475" sldId="280"/>
            <ac:grpSpMk id="10" creationId="{D7BF51E2-5678-D351-3FEB-D1B63FC3554A}"/>
          </ac:grpSpMkLst>
        </pc:grpChg>
        <pc:picChg chg="mod">
          <ac:chgData name="Joseph Wajsberg" userId="2e567ccf19f3ec3d" providerId="LiveId" clId="{E86C373A-9FA8-43F3-AE19-20B808DFC8B7}" dt="2025-07-16T16:22:50.851" v="163" actId="1035"/>
          <ac:picMkLst>
            <pc:docMk/>
            <pc:sldMk cId="3925303475" sldId="280"/>
            <ac:picMk id="17" creationId="{50C4D72A-F37D-04B3-D4C9-45ECB2C518FF}"/>
          </ac:picMkLst>
        </pc:picChg>
      </pc:sldChg>
      <pc:sldChg chg="modSp mod">
        <pc:chgData name="Joseph Wajsberg" userId="2e567ccf19f3ec3d" providerId="LiveId" clId="{E86C373A-9FA8-43F3-AE19-20B808DFC8B7}" dt="2025-07-16T16:23:09.792" v="214" actId="1036"/>
        <pc:sldMkLst>
          <pc:docMk/>
          <pc:sldMk cId="3254749949" sldId="281"/>
        </pc:sldMkLst>
        <pc:spChg chg="mod">
          <ac:chgData name="Joseph Wajsberg" userId="2e567ccf19f3ec3d" providerId="LiveId" clId="{E86C373A-9FA8-43F3-AE19-20B808DFC8B7}" dt="2025-07-16T16:23:09.792" v="214" actId="1036"/>
          <ac:spMkLst>
            <pc:docMk/>
            <pc:sldMk cId="3254749949" sldId="281"/>
            <ac:spMk id="11" creationId="{69EF5247-0F14-991F-7BF0-C8D99505160D}"/>
          </ac:spMkLst>
        </pc:spChg>
        <pc:spChg chg="mod">
          <ac:chgData name="Joseph Wajsberg" userId="2e567ccf19f3ec3d" providerId="LiveId" clId="{E86C373A-9FA8-43F3-AE19-20B808DFC8B7}" dt="2025-07-16T16:23:09.792" v="214" actId="1036"/>
          <ac:spMkLst>
            <pc:docMk/>
            <pc:sldMk cId="3254749949" sldId="281"/>
            <ac:spMk id="17" creationId="{59175C50-C078-F46A-A7DD-27D541127401}"/>
          </ac:spMkLst>
        </pc:spChg>
        <pc:grpChg chg="mod">
          <ac:chgData name="Joseph Wajsberg" userId="2e567ccf19f3ec3d" providerId="LiveId" clId="{E86C373A-9FA8-43F3-AE19-20B808DFC8B7}" dt="2025-07-16T16:23:09.792" v="214" actId="1036"/>
          <ac:grpSpMkLst>
            <pc:docMk/>
            <pc:sldMk cId="3254749949" sldId="281"/>
            <ac:grpSpMk id="12" creationId="{6804F334-50B2-3BBC-5988-339981BDFEB1}"/>
          </ac:grpSpMkLst>
        </pc:grpChg>
        <pc:picChg chg="mod">
          <ac:chgData name="Joseph Wajsberg" userId="2e567ccf19f3ec3d" providerId="LiveId" clId="{E86C373A-9FA8-43F3-AE19-20B808DFC8B7}" dt="2025-07-16T16:23:09.792" v="214" actId="1036"/>
          <ac:picMkLst>
            <pc:docMk/>
            <pc:sldMk cId="3254749949" sldId="281"/>
            <ac:picMk id="19" creationId="{3BFB1DFF-C8A6-0289-C806-C70CD682593F}"/>
          </ac:picMkLst>
        </pc:picChg>
      </pc:sldChg>
      <pc:sldChg chg="modSp mod">
        <pc:chgData name="Joseph Wajsberg" userId="2e567ccf19f3ec3d" providerId="LiveId" clId="{E86C373A-9FA8-43F3-AE19-20B808DFC8B7}" dt="2025-07-16T16:24:09.287" v="336" actId="1036"/>
        <pc:sldMkLst>
          <pc:docMk/>
          <pc:sldMk cId="650323482" sldId="282"/>
        </pc:sldMkLst>
        <pc:spChg chg="mod">
          <ac:chgData name="Joseph Wajsberg" userId="2e567ccf19f3ec3d" providerId="LiveId" clId="{E86C373A-9FA8-43F3-AE19-20B808DFC8B7}" dt="2025-07-16T16:23:20.435" v="234" actId="1036"/>
          <ac:spMkLst>
            <pc:docMk/>
            <pc:sldMk cId="650323482" sldId="282"/>
            <ac:spMk id="11" creationId="{9A1049EE-6B3F-FDA6-1F31-E3A1E139D866}"/>
          </ac:spMkLst>
        </pc:spChg>
        <pc:spChg chg="mod">
          <ac:chgData name="Joseph Wajsberg" userId="2e567ccf19f3ec3d" providerId="LiveId" clId="{E86C373A-9FA8-43F3-AE19-20B808DFC8B7}" dt="2025-07-16T16:23:20.435" v="234" actId="1036"/>
          <ac:spMkLst>
            <pc:docMk/>
            <pc:sldMk cId="650323482" sldId="282"/>
            <ac:spMk id="17" creationId="{BA8D7246-ADE5-DC1E-1CA1-46455E2B82B2}"/>
          </ac:spMkLst>
        </pc:spChg>
        <pc:grpChg chg="mod">
          <ac:chgData name="Joseph Wajsberg" userId="2e567ccf19f3ec3d" providerId="LiveId" clId="{E86C373A-9FA8-43F3-AE19-20B808DFC8B7}" dt="2025-07-16T16:23:20.435" v="234" actId="1036"/>
          <ac:grpSpMkLst>
            <pc:docMk/>
            <pc:sldMk cId="650323482" sldId="282"/>
            <ac:grpSpMk id="12" creationId="{8E41A3DD-FB04-AB84-DFE0-06B2176D4E5D}"/>
          </ac:grpSpMkLst>
        </pc:grpChg>
        <pc:picChg chg="mod">
          <ac:chgData name="Joseph Wajsberg" userId="2e567ccf19f3ec3d" providerId="LiveId" clId="{E86C373A-9FA8-43F3-AE19-20B808DFC8B7}" dt="2025-07-16T16:24:09.287" v="336" actId="1036"/>
          <ac:picMkLst>
            <pc:docMk/>
            <pc:sldMk cId="650323482" sldId="282"/>
            <ac:picMk id="19" creationId="{B97AB879-02D6-2AF3-A927-D1D736CCC17F}"/>
          </ac:picMkLst>
        </pc:picChg>
      </pc:sldChg>
      <pc:sldChg chg="modSp mod">
        <pc:chgData name="Joseph Wajsberg" userId="2e567ccf19f3ec3d" providerId="LiveId" clId="{E86C373A-9FA8-43F3-AE19-20B808DFC8B7}" dt="2025-07-16T16:24:04.157" v="324" actId="1036"/>
        <pc:sldMkLst>
          <pc:docMk/>
          <pc:sldMk cId="2128642821" sldId="283"/>
        </pc:sldMkLst>
        <pc:spChg chg="mod">
          <ac:chgData name="Joseph Wajsberg" userId="2e567ccf19f3ec3d" providerId="LiveId" clId="{E86C373A-9FA8-43F3-AE19-20B808DFC8B7}" dt="2025-07-16T16:23:28.137" v="254" actId="1036"/>
          <ac:spMkLst>
            <pc:docMk/>
            <pc:sldMk cId="2128642821" sldId="283"/>
            <ac:spMk id="11" creationId="{45AAC9A2-F065-0058-9491-F8F0A62237C9}"/>
          </ac:spMkLst>
        </pc:spChg>
        <pc:spChg chg="mod">
          <ac:chgData name="Joseph Wajsberg" userId="2e567ccf19f3ec3d" providerId="LiveId" clId="{E86C373A-9FA8-43F3-AE19-20B808DFC8B7}" dt="2025-07-16T16:23:28.137" v="254" actId="1036"/>
          <ac:spMkLst>
            <pc:docMk/>
            <pc:sldMk cId="2128642821" sldId="283"/>
            <ac:spMk id="17" creationId="{0E1F2932-4C29-5DA1-044E-5105B9628E6B}"/>
          </ac:spMkLst>
        </pc:spChg>
        <pc:grpChg chg="mod">
          <ac:chgData name="Joseph Wajsberg" userId="2e567ccf19f3ec3d" providerId="LiveId" clId="{E86C373A-9FA8-43F3-AE19-20B808DFC8B7}" dt="2025-07-16T16:23:28.137" v="254" actId="1036"/>
          <ac:grpSpMkLst>
            <pc:docMk/>
            <pc:sldMk cId="2128642821" sldId="283"/>
            <ac:grpSpMk id="12" creationId="{7DBFFF88-776D-BFB3-E2C3-7699C10061FC}"/>
          </ac:grpSpMkLst>
        </pc:grpChg>
        <pc:picChg chg="mod">
          <ac:chgData name="Joseph Wajsberg" userId="2e567ccf19f3ec3d" providerId="LiveId" clId="{E86C373A-9FA8-43F3-AE19-20B808DFC8B7}" dt="2025-07-16T16:24:04.157" v="324" actId="1036"/>
          <ac:picMkLst>
            <pc:docMk/>
            <pc:sldMk cId="2128642821" sldId="283"/>
            <ac:picMk id="19" creationId="{E3B00765-0623-6011-50BC-A5858364727E}"/>
          </ac:picMkLst>
        </pc:picChg>
      </pc:sldChg>
      <pc:sldChg chg="modSp mod">
        <pc:chgData name="Joseph Wajsberg" userId="2e567ccf19f3ec3d" providerId="LiveId" clId="{E86C373A-9FA8-43F3-AE19-20B808DFC8B7}" dt="2025-07-16T16:24:06.588" v="328" actId="1036"/>
        <pc:sldMkLst>
          <pc:docMk/>
          <pc:sldMk cId="3840725015" sldId="284"/>
        </pc:sldMkLst>
        <pc:spChg chg="mod">
          <ac:chgData name="Joseph Wajsberg" userId="2e567ccf19f3ec3d" providerId="LiveId" clId="{E86C373A-9FA8-43F3-AE19-20B808DFC8B7}" dt="2025-07-16T16:23:34.407" v="272" actId="1035"/>
          <ac:spMkLst>
            <pc:docMk/>
            <pc:sldMk cId="3840725015" sldId="284"/>
            <ac:spMk id="11" creationId="{71D19090-1D06-47FF-B5AD-EB55FF183E5A}"/>
          </ac:spMkLst>
        </pc:spChg>
        <pc:spChg chg="mod">
          <ac:chgData name="Joseph Wajsberg" userId="2e567ccf19f3ec3d" providerId="LiveId" clId="{E86C373A-9FA8-43F3-AE19-20B808DFC8B7}" dt="2025-07-16T16:23:34.407" v="272" actId="1035"/>
          <ac:spMkLst>
            <pc:docMk/>
            <pc:sldMk cId="3840725015" sldId="284"/>
            <ac:spMk id="17" creationId="{B61C6D06-A5D7-CA37-2626-D77BF91A1F5C}"/>
          </ac:spMkLst>
        </pc:spChg>
        <pc:grpChg chg="mod">
          <ac:chgData name="Joseph Wajsberg" userId="2e567ccf19f3ec3d" providerId="LiveId" clId="{E86C373A-9FA8-43F3-AE19-20B808DFC8B7}" dt="2025-07-16T16:23:34.407" v="272" actId="1035"/>
          <ac:grpSpMkLst>
            <pc:docMk/>
            <pc:sldMk cId="3840725015" sldId="284"/>
            <ac:grpSpMk id="12" creationId="{DD859F6E-455B-3E67-7992-FF13F433F1B3}"/>
          </ac:grpSpMkLst>
        </pc:grpChg>
        <pc:picChg chg="mod">
          <ac:chgData name="Joseph Wajsberg" userId="2e567ccf19f3ec3d" providerId="LiveId" clId="{E86C373A-9FA8-43F3-AE19-20B808DFC8B7}" dt="2025-07-16T16:24:06.588" v="328" actId="1036"/>
          <ac:picMkLst>
            <pc:docMk/>
            <pc:sldMk cId="3840725015" sldId="284"/>
            <ac:picMk id="19" creationId="{AF19876A-641A-70C0-C3F1-E6EE9A7B7013}"/>
          </ac:picMkLst>
        </pc:picChg>
      </pc:sldChg>
      <pc:sldChg chg="modSp mod">
        <pc:chgData name="Joseph Wajsberg" userId="2e567ccf19f3ec3d" providerId="LiveId" clId="{E86C373A-9FA8-43F3-AE19-20B808DFC8B7}" dt="2025-07-16T16:23:55.025" v="315" actId="1036"/>
        <pc:sldMkLst>
          <pc:docMk/>
          <pc:sldMk cId="615687073" sldId="285"/>
        </pc:sldMkLst>
        <pc:spChg chg="mod">
          <ac:chgData name="Joseph Wajsberg" userId="2e567ccf19f3ec3d" providerId="LiveId" clId="{E86C373A-9FA8-43F3-AE19-20B808DFC8B7}" dt="2025-07-16T16:23:47.017" v="296" actId="1036"/>
          <ac:spMkLst>
            <pc:docMk/>
            <pc:sldMk cId="615687073" sldId="285"/>
            <ac:spMk id="11" creationId="{374E79B9-1F96-0E7D-40E6-09BB7E183DDF}"/>
          </ac:spMkLst>
        </pc:spChg>
        <pc:spChg chg="mod">
          <ac:chgData name="Joseph Wajsberg" userId="2e567ccf19f3ec3d" providerId="LiveId" clId="{E86C373A-9FA8-43F3-AE19-20B808DFC8B7}" dt="2025-07-16T16:23:47.017" v="296" actId="1036"/>
          <ac:spMkLst>
            <pc:docMk/>
            <pc:sldMk cId="615687073" sldId="285"/>
            <ac:spMk id="17" creationId="{41DEADD0-86C4-3D7A-B2AC-BAF7C285507B}"/>
          </ac:spMkLst>
        </pc:spChg>
        <pc:grpChg chg="mod">
          <ac:chgData name="Joseph Wajsberg" userId="2e567ccf19f3ec3d" providerId="LiveId" clId="{E86C373A-9FA8-43F3-AE19-20B808DFC8B7}" dt="2025-07-16T16:23:47.017" v="296" actId="1036"/>
          <ac:grpSpMkLst>
            <pc:docMk/>
            <pc:sldMk cId="615687073" sldId="285"/>
            <ac:grpSpMk id="12" creationId="{03A6A99C-0AA6-C602-BF80-6199F74B8E2A}"/>
          </ac:grpSpMkLst>
        </pc:grpChg>
        <pc:picChg chg="mod">
          <ac:chgData name="Joseph Wajsberg" userId="2e567ccf19f3ec3d" providerId="LiveId" clId="{E86C373A-9FA8-43F3-AE19-20B808DFC8B7}" dt="2025-07-16T16:23:55.025" v="315" actId="1036"/>
          <ac:picMkLst>
            <pc:docMk/>
            <pc:sldMk cId="615687073" sldId="285"/>
            <ac:picMk id="19" creationId="{048E6BDC-13D6-7CDC-5275-5C030C641B4D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5375f8474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5375f8474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0a6c71f1b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0a6c71f1b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6192600" cy="178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57575" y="4160625"/>
            <a:ext cx="39732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4950" y="-6300"/>
            <a:ext cx="9153900" cy="5156100"/>
            <a:chOff x="-4950" y="-6300"/>
            <a:chExt cx="9153900" cy="51561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16;p2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" name="Google Shape;17;p2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" name="Google Shape;18;p2"/>
            <p:cNvSpPr/>
            <p:nvPr/>
          </p:nvSpPr>
          <p:spPr>
            <a:xfrm>
              <a:off x="4501950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22;p2"/>
            <p:cNvGrpSpPr/>
            <p:nvPr/>
          </p:nvGrpSpPr>
          <p:grpSpPr>
            <a:xfrm>
              <a:off x="107505" y="2023500"/>
              <a:ext cx="140100" cy="855450"/>
              <a:chOff x="8898796" y="1665825"/>
              <a:chExt cx="140100" cy="8554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" name="Google Shape;26;p2"/>
            <p:cNvCxnSpPr/>
            <p:nvPr/>
          </p:nvCxnSpPr>
          <p:spPr>
            <a:xfrm rot="10800000">
              <a:off x="4572000" y="4868875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" name="Google Shape;27;p2"/>
            <p:cNvSpPr/>
            <p:nvPr/>
          </p:nvSpPr>
          <p:spPr>
            <a:xfrm>
              <a:off x="4501950" y="480365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15"/>
          <p:cNvGrpSpPr/>
          <p:nvPr/>
        </p:nvGrpSpPr>
        <p:grpSpPr>
          <a:xfrm>
            <a:off x="-4950" y="-6300"/>
            <a:ext cx="9155688" cy="5156100"/>
            <a:chOff x="-4950" y="-6300"/>
            <a:chExt cx="9155688" cy="5156100"/>
          </a:xfrm>
        </p:grpSpPr>
        <p:cxnSp>
          <p:nvCxnSpPr>
            <p:cNvPr id="200" name="Google Shape;200;p15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5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5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5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4" name="Google Shape;204;p15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8" name="Google Shape;208;p15"/>
            <p:cNvCxnSpPr/>
            <p:nvPr/>
          </p:nvCxnSpPr>
          <p:spPr>
            <a:xfrm>
              <a:off x="0" y="2571750"/>
              <a:ext cx="352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09;p15"/>
            <p:cNvCxnSpPr/>
            <p:nvPr/>
          </p:nvCxnSpPr>
          <p:spPr>
            <a:xfrm rot="10800000">
              <a:off x="8793738" y="2570525"/>
              <a:ext cx="357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0" name="Google Shape;210;p15"/>
            <p:cNvSpPr/>
            <p:nvPr/>
          </p:nvSpPr>
          <p:spPr>
            <a:xfrm>
              <a:off x="286625" y="2500475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8717275" y="2500475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body" idx="1"/>
          </p:nvPr>
        </p:nvSpPr>
        <p:spPr>
          <a:xfrm>
            <a:off x="727050" y="1258350"/>
            <a:ext cx="7689900" cy="8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0" name="Google Shape;250;p18"/>
          <p:cNvCxnSpPr/>
          <p:nvPr/>
        </p:nvCxnSpPr>
        <p:spPr>
          <a:xfrm>
            <a:off x="8787325" y="-6300"/>
            <a:ext cx="0" cy="515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18"/>
          <p:cNvCxnSpPr/>
          <p:nvPr/>
        </p:nvCxnSpPr>
        <p:spPr>
          <a:xfrm>
            <a:off x="356550" y="-6300"/>
            <a:ext cx="0" cy="515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18"/>
          <p:cNvCxnSpPr/>
          <p:nvPr/>
        </p:nvCxnSpPr>
        <p:spPr>
          <a:xfrm>
            <a:off x="356525" y="267350"/>
            <a:ext cx="843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8"/>
          <p:cNvCxnSpPr/>
          <p:nvPr/>
        </p:nvCxnSpPr>
        <p:spPr>
          <a:xfrm>
            <a:off x="356525" y="4873700"/>
            <a:ext cx="843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4" name="Google Shape;254;p18"/>
          <p:cNvGrpSpPr/>
          <p:nvPr/>
        </p:nvGrpSpPr>
        <p:grpSpPr>
          <a:xfrm>
            <a:off x="107505" y="2142800"/>
            <a:ext cx="140100" cy="855450"/>
            <a:chOff x="8898796" y="1665825"/>
            <a:chExt cx="140100" cy="855450"/>
          </a:xfrm>
        </p:grpSpPr>
        <p:sp>
          <p:nvSpPr>
            <p:cNvPr id="255" name="Google Shape;255;p18"/>
            <p:cNvSpPr/>
            <p:nvPr/>
          </p:nvSpPr>
          <p:spPr>
            <a:xfrm>
              <a:off x="8898796" y="1665825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8898796" y="2023500"/>
              <a:ext cx="140100" cy="140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8898796" y="2381175"/>
              <a:ext cx="140100" cy="14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18"/>
          <p:cNvGrpSpPr/>
          <p:nvPr/>
        </p:nvGrpSpPr>
        <p:grpSpPr>
          <a:xfrm>
            <a:off x="8901467" y="2144025"/>
            <a:ext cx="140100" cy="855450"/>
            <a:chOff x="8898796" y="1665825"/>
            <a:chExt cx="140100" cy="855450"/>
          </a:xfrm>
        </p:grpSpPr>
        <p:sp>
          <p:nvSpPr>
            <p:cNvPr id="259" name="Google Shape;259;p18"/>
            <p:cNvSpPr/>
            <p:nvPr/>
          </p:nvSpPr>
          <p:spPr>
            <a:xfrm>
              <a:off x="8898796" y="1665825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8898796" y="2023500"/>
              <a:ext cx="140100" cy="140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8898796" y="2381175"/>
              <a:ext cx="140100" cy="14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8"/>
          <p:cNvSpPr txBox="1">
            <a:spLocks noGrp="1"/>
          </p:cNvSpPr>
          <p:nvPr>
            <p:ph type="subTitle" idx="1"/>
          </p:nvPr>
        </p:nvSpPr>
        <p:spPr>
          <a:xfrm>
            <a:off x="855475" y="2664650"/>
            <a:ext cx="2339700" cy="18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subTitle" idx="2"/>
          </p:nvPr>
        </p:nvSpPr>
        <p:spPr>
          <a:xfrm>
            <a:off x="3402125" y="2664650"/>
            <a:ext cx="2339700" cy="18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subTitle" idx="3"/>
          </p:nvPr>
        </p:nvSpPr>
        <p:spPr>
          <a:xfrm>
            <a:off x="5948875" y="2664650"/>
            <a:ext cx="2339700" cy="18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ubTitle" idx="4"/>
          </p:nvPr>
        </p:nvSpPr>
        <p:spPr>
          <a:xfrm>
            <a:off x="855475" y="1832742"/>
            <a:ext cx="2339700" cy="8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subTitle" idx="5"/>
          </p:nvPr>
        </p:nvSpPr>
        <p:spPr>
          <a:xfrm>
            <a:off x="3402129" y="1832742"/>
            <a:ext cx="2339700" cy="8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8" name="Google Shape;268;p18"/>
          <p:cNvSpPr txBox="1">
            <a:spLocks noGrp="1"/>
          </p:cNvSpPr>
          <p:nvPr>
            <p:ph type="subTitle" idx="6"/>
          </p:nvPr>
        </p:nvSpPr>
        <p:spPr>
          <a:xfrm>
            <a:off x="5948875" y="1832742"/>
            <a:ext cx="2339700" cy="8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19"/>
          <p:cNvGrpSpPr/>
          <p:nvPr/>
        </p:nvGrpSpPr>
        <p:grpSpPr>
          <a:xfrm>
            <a:off x="-4950" y="165500"/>
            <a:ext cx="9153900" cy="4810050"/>
            <a:chOff x="-4950" y="165500"/>
            <a:chExt cx="9153900" cy="4810050"/>
          </a:xfrm>
        </p:grpSpPr>
        <p:cxnSp>
          <p:nvCxnSpPr>
            <p:cNvPr id="271" name="Google Shape;271;p19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19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3" name="Google Shape;273;p19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4501950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4501950" y="480365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9"/>
          <p:cNvSpPr txBox="1">
            <a:spLocks noGrp="1"/>
          </p:cNvSpPr>
          <p:nvPr>
            <p:ph type="subTitle" idx="1"/>
          </p:nvPr>
        </p:nvSpPr>
        <p:spPr>
          <a:xfrm>
            <a:off x="935459" y="1583225"/>
            <a:ext cx="352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2"/>
          </p:nvPr>
        </p:nvSpPr>
        <p:spPr>
          <a:xfrm>
            <a:off x="4897861" y="158322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subTitle" idx="3"/>
          </p:nvPr>
        </p:nvSpPr>
        <p:spPr>
          <a:xfrm>
            <a:off x="935459" y="3320000"/>
            <a:ext cx="352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subTitle" idx="4"/>
          </p:nvPr>
        </p:nvSpPr>
        <p:spPr>
          <a:xfrm>
            <a:off x="4897861" y="3320000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9"/>
          <p:cNvSpPr txBox="1">
            <a:spLocks noGrp="1"/>
          </p:cNvSpPr>
          <p:nvPr>
            <p:ph type="subTitle" idx="5"/>
          </p:nvPr>
        </p:nvSpPr>
        <p:spPr>
          <a:xfrm>
            <a:off x="935459" y="1146016"/>
            <a:ext cx="35244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5" name="Google Shape;285;p19"/>
          <p:cNvSpPr txBox="1">
            <a:spLocks noGrp="1"/>
          </p:cNvSpPr>
          <p:nvPr>
            <p:ph type="subTitle" idx="6"/>
          </p:nvPr>
        </p:nvSpPr>
        <p:spPr>
          <a:xfrm>
            <a:off x="935459" y="2882841"/>
            <a:ext cx="35244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6" name="Google Shape;286;p19"/>
          <p:cNvSpPr txBox="1">
            <a:spLocks noGrp="1"/>
          </p:cNvSpPr>
          <p:nvPr>
            <p:ph type="subTitle" idx="7"/>
          </p:nvPr>
        </p:nvSpPr>
        <p:spPr>
          <a:xfrm>
            <a:off x="4897833" y="1146016"/>
            <a:ext cx="33144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7" name="Google Shape;287;p19"/>
          <p:cNvSpPr txBox="1">
            <a:spLocks noGrp="1"/>
          </p:cNvSpPr>
          <p:nvPr>
            <p:ph type="subTitle" idx="8"/>
          </p:nvPr>
        </p:nvSpPr>
        <p:spPr>
          <a:xfrm>
            <a:off x="4897833" y="2882841"/>
            <a:ext cx="33144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oogle Shape;401;p27"/>
          <p:cNvGrpSpPr/>
          <p:nvPr/>
        </p:nvGrpSpPr>
        <p:grpSpPr>
          <a:xfrm>
            <a:off x="-4950" y="-6300"/>
            <a:ext cx="9153900" cy="5156100"/>
            <a:chOff x="-4950" y="-6300"/>
            <a:chExt cx="9153900" cy="5156100"/>
          </a:xfrm>
        </p:grpSpPr>
        <p:cxnSp>
          <p:nvCxnSpPr>
            <p:cNvPr id="402" name="Google Shape;402;p27"/>
            <p:cNvCxnSpPr/>
            <p:nvPr/>
          </p:nvCxnSpPr>
          <p:spPr>
            <a:xfrm rot="10800000">
              <a:off x="4572000" y="4875312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3" name="Google Shape;403;p27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4" name="Google Shape;404;p27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27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27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7" name="Google Shape;407;p27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8" name="Google Shape;408;p27"/>
            <p:cNvSpPr/>
            <p:nvPr/>
          </p:nvSpPr>
          <p:spPr>
            <a:xfrm>
              <a:off x="286500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9" name="Google Shape;409;p27"/>
            <p:cNvGrpSpPr/>
            <p:nvPr/>
          </p:nvGrpSpPr>
          <p:grpSpPr>
            <a:xfrm>
              <a:off x="107505" y="2144025"/>
              <a:ext cx="140100" cy="855450"/>
              <a:chOff x="8898796" y="1665825"/>
              <a:chExt cx="140100" cy="855450"/>
            </a:xfrm>
          </p:grpSpPr>
          <p:sp>
            <p:nvSpPr>
              <p:cNvPr id="410" name="Google Shape;410;p27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7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7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" name="Google Shape;413;p27"/>
            <p:cNvGrpSpPr/>
            <p:nvPr/>
          </p:nvGrpSpPr>
          <p:grpSpPr>
            <a:xfrm>
              <a:off x="8896405" y="2023500"/>
              <a:ext cx="140100" cy="855450"/>
              <a:chOff x="8898796" y="1665825"/>
              <a:chExt cx="140100" cy="855450"/>
            </a:xfrm>
          </p:grpSpPr>
          <p:sp>
            <p:nvSpPr>
              <p:cNvPr id="414" name="Google Shape;414;p27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7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7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7" name="Google Shape;417;p27"/>
            <p:cNvSpPr/>
            <p:nvPr/>
          </p:nvSpPr>
          <p:spPr>
            <a:xfrm>
              <a:off x="286500" y="480365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8717400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8717400" y="480365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oogle Shape;421;p28"/>
          <p:cNvGrpSpPr/>
          <p:nvPr/>
        </p:nvGrpSpPr>
        <p:grpSpPr>
          <a:xfrm>
            <a:off x="-4950" y="-6300"/>
            <a:ext cx="9155688" cy="5156100"/>
            <a:chOff x="-4950" y="-6300"/>
            <a:chExt cx="9155688" cy="5156100"/>
          </a:xfrm>
        </p:grpSpPr>
        <p:cxnSp>
          <p:nvCxnSpPr>
            <p:cNvPr id="422" name="Google Shape;422;p28"/>
            <p:cNvCxnSpPr/>
            <p:nvPr/>
          </p:nvCxnSpPr>
          <p:spPr>
            <a:xfrm rot="10800000">
              <a:off x="4572000" y="4875312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28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" name="Google Shape;424;p28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5" name="Google Shape;425;p28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" name="Google Shape;426;p28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7" name="Google Shape;427;p28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8" name="Google Shape;428;p28"/>
            <p:cNvSpPr/>
            <p:nvPr/>
          </p:nvSpPr>
          <p:spPr>
            <a:xfrm>
              <a:off x="4470150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286500" y="197300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286500" y="4803650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8717400" y="197300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8717400" y="4803650"/>
              <a:ext cx="140100" cy="140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4470150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4" name="Google Shape;434;p28"/>
            <p:cNvCxnSpPr/>
            <p:nvPr/>
          </p:nvCxnSpPr>
          <p:spPr>
            <a:xfrm>
              <a:off x="0" y="2571750"/>
              <a:ext cx="352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" name="Google Shape;435;p28"/>
            <p:cNvCxnSpPr/>
            <p:nvPr/>
          </p:nvCxnSpPr>
          <p:spPr>
            <a:xfrm rot="10800000">
              <a:off x="8793738" y="2570525"/>
              <a:ext cx="357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6" name="Google Shape;436;p28"/>
            <p:cNvSpPr/>
            <p:nvPr/>
          </p:nvSpPr>
          <p:spPr>
            <a:xfrm>
              <a:off x="286625" y="2500475"/>
              <a:ext cx="140100" cy="14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8717275" y="2500475"/>
              <a:ext cx="140100" cy="14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3"/>
          <p:cNvCxnSpPr/>
          <p:nvPr/>
        </p:nvCxnSpPr>
        <p:spPr>
          <a:xfrm>
            <a:off x="356675" y="-17925"/>
            <a:ext cx="0" cy="517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3"/>
          <p:cNvCxnSpPr/>
          <p:nvPr/>
        </p:nvCxnSpPr>
        <p:spPr>
          <a:xfrm>
            <a:off x="356675" y="267350"/>
            <a:ext cx="8430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3"/>
          <p:cNvCxnSpPr/>
          <p:nvPr/>
        </p:nvCxnSpPr>
        <p:spPr>
          <a:xfrm>
            <a:off x="356675" y="4873700"/>
            <a:ext cx="8430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/>
          <p:cNvCxnSpPr/>
          <p:nvPr/>
        </p:nvCxnSpPr>
        <p:spPr>
          <a:xfrm rot="10800000">
            <a:off x="4572000" y="50"/>
            <a:ext cx="0" cy="26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/>
          <p:cNvCxnSpPr/>
          <p:nvPr/>
        </p:nvCxnSpPr>
        <p:spPr>
          <a:xfrm rot="10800000">
            <a:off x="4572000" y="4868875"/>
            <a:ext cx="0" cy="26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3"/>
          <p:cNvSpPr/>
          <p:nvPr/>
        </p:nvSpPr>
        <p:spPr>
          <a:xfrm>
            <a:off x="4470150" y="165500"/>
            <a:ext cx="203700" cy="203700"/>
          </a:xfrm>
          <a:prstGeom prst="star4">
            <a:avLst>
              <a:gd name="adj" fmla="val 2164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4470150" y="4771850"/>
            <a:ext cx="203700" cy="203700"/>
          </a:xfrm>
          <a:prstGeom prst="star4">
            <a:avLst>
              <a:gd name="adj" fmla="val 2164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" name="Google Shape;36;p3"/>
          <p:cNvCxnSpPr/>
          <p:nvPr/>
        </p:nvCxnSpPr>
        <p:spPr>
          <a:xfrm>
            <a:off x="8787325" y="-17925"/>
            <a:ext cx="0" cy="517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3"/>
          <p:cNvCxnSpPr/>
          <p:nvPr/>
        </p:nvCxnSpPr>
        <p:spPr>
          <a:xfrm rot="10800000">
            <a:off x="-6975" y="2571750"/>
            <a:ext cx="37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3"/>
          <p:cNvCxnSpPr/>
          <p:nvPr/>
        </p:nvCxnSpPr>
        <p:spPr>
          <a:xfrm rot="10800000">
            <a:off x="8787325" y="2571750"/>
            <a:ext cx="37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3"/>
          <p:cNvSpPr/>
          <p:nvPr/>
        </p:nvSpPr>
        <p:spPr>
          <a:xfrm>
            <a:off x="286625" y="2500475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717275" y="2500475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380200" y="22969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3767938" y="1228575"/>
            <a:ext cx="14745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4"/>
          <p:cNvCxnSpPr>
            <a:stCxn id="45" idx="4"/>
            <a:endCxn id="46" idx="0"/>
          </p:cNvCxnSpPr>
          <p:nvPr/>
        </p:nvCxnSpPr>
        <p:spPr>
          <a:xfrm>
            <a:off x="356675" y="337400"/>
            <a:ext cx="0" cy="446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4"/>
          <p:cNvCxnSpPr/>
          <p:nvPr/>
        </p:nvCxnSpPr>
        <p:spPr>
          <a:xfrm>
            <a:off x="-4950" y="267350"/>
            <a:ext cx="9153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4"/>
          <p:cNvCxnSpPr/>
          <p:nvPr/>
        </p:nvCxnSpPr>
        <p:spPr>
          <a:xfrm>
            <a:off x="-4950" y="4873700"/>
            <a:ext cx="9153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4"/>
          <p:cNvCxnSpPr/>
          <p:nvPr/>
        </p:nvCxnSpPr>
        <p:spPr>
          <a:xfrm rot="10800000">
            <a:off x="4572000" y="50"/>
            <a:ext cx="0" cy="26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4"/>
          <p:cNvCxnSpPr/>
          <p:nvPr/>
        </p:nvCxnSpPr>
        <p:spPr>
          <a:xfrm rot="10800000">
            <a:off x="4572000" y="4868875"/>
            <a:ext cx="0" cy="26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4"/>
          <p:cNvCxnSpPr>
            <a:stCxn id="52" idx="4"/>
            <a:endCxn id="53" idx="0"/>
          </p:cNvCxnSpPr>
          <p:nvPr/>
        </p:nvCxnSpPr>
        <p:spPr>
          <a:xfrm>
            <a:off x="8787325" y="337400"/>
            <a:ext cx="0" cy="446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4"/>
          <p:cNvSpPr/>
          <p:nvPr/>
        </p:nvSpPr>
        <p:spPr>
          <a:xfrm>
            <a:off x="286625" y="197300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/>
          <p:nvPr/>
        </p:nvSpPr>
        <p:spPr>
          <a:xfrm>
            <a:off x="286625" y="4803650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8717275" y="197300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8717275" y="4803650"/>
            <a:ext cx="140100" cy="14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body" idx="1"/>
          </p:nvPr>
        </p:nvSpPr>
        <p:spPr>
          <a:xfrm>
            <a:off x="720000" y="1122025"/>
            <a:ext cx="77040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5"/>
          <p:cNvGrpSpPr/>
          <p:nvPr/>
        </p:nvGrpSpPr>
        <p:grpSpPr>
          <a:xfrm>
            <a:off x="-4950" y="50"/>
            <a:ext cx="9153900" cy="5143450"/>
            <a:chOff x="-4950" y="50"/>
            <a:chExt cx="9153900" cy="5143450"/>
          </a:xfrm>
        </p:grpSpPr>
        <p:cxnSp>
          <p:nvCxnSpPr>
            <p:cNvPr id="58" name="Google Shape;58;p5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5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5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5"/>
            <p:cNvCxnSpPr/>
            <p:nvPr/>
          </p:nvCxnSpPr>
          <p:spPr>
            <a:xfrm rot="10800000">
              <a:off x="4572000" y="4869000"/>
              <a:ext cx="0" cy="274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" name="Google Shape;62;p5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1"/>
          </p:nvPr>
        </p:nvSpPr>
        <p:spPr>
          <a:xfrm>
            <a:off x="5075535" y="2669674"/>
            <a:ext cx="2505600" cy="15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2"/>
          </p:nvPr>
        </p:nvSpPr>
        <p:spPr>
          <a:xfrm>
            <a:off x="1562875" y="2669674"/>
            <a:ext cx="2505600" cy="15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3"/>
          </p:nvPr>
        </p:nvSpPr>
        <p:spPr>
          <a:xfrm>
            <a:off x="1562875" y="1885170"/>
            <a:ext cx="2505600" cy="7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4"/>
          </p:nvPr>
        </p:nvSpPr>
        <p:spPr>
          <a:xfrm>
            <a:off x="5075535" y="1885170"/>
            <a:ext cx="2505600" cy="7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8"/>
          <p:cNvGrpSpPr/>
          <p:nvPr/>
        </p:nvGrpSpPr>
        <p:grpSpPr>
          <a:xfrm>
            <a:off x="-4950" y="-6300"/>
            <a:ext cx="9153900" cy="5156100"/>
            <a:chOff x="-4950" y="-6300"/>
            <a:chExt cx="9153900" cy="5156100"/>
          </a:xfrm>
        </p:grpSpPr>
        <p:cxnSp>
          <p:nvCxnSpPr>
            <p:cNvPr id="94" name="Google Shape;94;p8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" name="Google Shape;95;p8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" name="Google Shape;96;p8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8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" name="Google Shape;98;p8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9" name="Google Shape;99;p8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0" name="Google Shape;100;p8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" name="Google Shape;103;p8"/>
            <p:cNvGrpSpPr/>
            <p:nvPr/>
          </p:nvGrpSpPr>
          <p:grpSpPr>
            <a:xfrm>
              <a:off x="107505" y="2023500"/>
              <a:ext cx="140100" cy="855450"/>
              <a:chOff x="8898796" y="1665825"/>
              <a:chExt cx="140100" cy="855450"/>
            </a:xfrm>
          </p:grpSpPr>
          <p:sp>
            <p:nvSpPr>
              <p:cNvPr id="104" name="Google Shape;104;p8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8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8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7" name="Google Shape;107;p8"/>
            <p:cNvCxnSpPr/>
            <p:nvPr/>
          </p:nvCxnSpPr>
          <p:spPr>
            <a:xfrm rot="10800000">
              <a:off x="4572000" y="4869000"/>
              <a:ext cx="0" cy="274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8" name="Google Shape;108;p8"/>
            <p:cNvGrpSpPr/>
            <p:nvPr/>
          </p:nvGrpSpPr>
          <p:grpSpPr>
            <a:xfrm>
              <a:off x="8896405" y="2023500"/>
              <a:ext cx="140100" cy="855450"/>
              <a:chOff x="8898796" y="1665825"/>
              <a:chExt cx="140100" cy="855450"/>
            </a:xfrm>
          </p:grpSpPr>
          <p:sp>
            <p:nvSpPr>
              <p:cNvPr id="109" name="Google Shape;109;p8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8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8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" name="Google Shape;112;p8"/>
            <p:cNvSpPr/>
            <p:nvPr/>
          </p:nvSpPr>
          <p:spPr>
            <a:xfrm>
              <a:off x="4501950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4501950" y="48061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7" name="Google Shape;11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8" name="Google Shape;118;p9"/>
          <p:cNvGrpSpPr/>
          <p:nvPr/>
        </p:nvGrpSpPr>
        <p:grpSpPr>
          <a:xfrm>
            <a:off x="-4950" y="-6300"/>
            <a:ext cx="9153900" cy="5156100"/>
            <a:chOff x="-4950" y="-6300"/>
            <a:chExt cx="9153900" cy="5156100"/>
          </a:xfrm>
        </p:grpSpPr>
        <p:cxnSp>
          <p:nvCxnSpPr>
            <p:cNvPr id="119" name="Google Shape;119;p9"/>
            <p:cNvCxnSpPr/>
            <p:nvPr/>
          </p:nvCxnSpPr>
          <p:spPr>
            <a:xfrm>
              <a:off x="8787325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9"/>
            <p:cNvCxnSpPr/>
            <p:nvPr/>
          </p:nvCxnSpPr>
          <p:spPr>
            <a:xfrm>
              <a:off x="356550" y="-6300"/>
              <a:ext cx="0" cy="5156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9"/>
            <p:cNvCxnSpPr/>
            <p:nvPr/>
          </p:nvCxnSpPr>
          <p:spPr>
            <a:xfrm>
              <a:off x="-4950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9"/>
            <p:cNvCxnSpPr/>
            <p:nvPr/>
          </p:nvCxnSpPr>
          <p:spPr>
            <a:xfrm>
              <a:off x="-4950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3" name="Google Shape;123;p9"/>
            <p:cNvSpPr/>
            <p:nvPr/>
          </p:nvSpPr>
          <p:spPr>
            <a:xfrm>
              <a:off x="868547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9"/>
            <p:cNvCxnSpPr/>
            <p:nvPr/>
          </p:nvCxnSpPr>
          <p:spPr>
            <a:xfrm rot="10800000">
              <a:off x="4572000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5" name="Google Shape;125;p9"/>
            <p:cNvSpPr/>
            <p:nvPr/>
          </p:nvSpPr>
          <p:spPr>
            <a:xfrm>
              <a:off x="254825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868547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254825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" name="Google Shape;128;p9"/>
            <p:cNvGrpSpPr/>
            <p:nvPr/>
          </p:nvGrpSpPr>
          <p:grpSpPr>
            <a:xfrm>
              <a:off x="107505" y="2023500"/>
              <a:ext cx="140100" cy="855450"/>
              <a:chOff x="8898796" y="1665825"/>
              <a:chExt cx="140100" cy="855450"/>
            </a:xfrm>
          </p:grpSpPr>
          <p:sp>
            <p:nvSpPr>
              <p:cNvPr id="129" name="Google Shape;129;p9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9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2" name="Google Shape;132;p9"/>
            <p:cNvCxnSpPr/>
            <p:nvPr/>
          </p:nvCxnSpPr>
          <p:spPr>
            <a:xfrm rot="10800000">
              <a:off x="4572000" y="4869000"/>
              <a:ext cx="0" cy="274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3" name="Google Shape;133;p9"/>
            <p:cNvGrpSpPr/>
            <p:nvPr/>
          </p:nvGrpSpPr>
          <p:grpSpPr>
            <a:xfrm>
              <a:off x="8896405" y="2023500"/>
              <a:ext cx="140100" cy="855450"/>
              <a:chOff x="8898796" y="1665825"/>
              <a:chExt cx="140100" cy="855450"/>
            </a:xfrm>
          </p:grpSpPr>
          <p:sp>
            <p:nvSpPr>
              <p:cNvPr id="134" name="Google Shape;134;p9"/>
              <p:cNvSpPr/>
              <p:nvPr/>
            </p:nvSpPr>
            <p:spPr>
              <a:xfrm>
                <a:off x="8898796" y="1665825"/>
                <a:ext cx="140100" cy="140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8898796" y="2023500"/>
                <a:ext cx="140100" cy="14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9"/>
              <p:cNvSpPr/>
              <p:nvPr/>
            </p:nvSpPr>
            <p:spPr>
              <a:xfrm>
                <a:off x="8898796" y="2381175"/>
                <a:ext cx="140100" cy="140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 txBox="1">
            <a:spLocks noGrp="1"/>
          </p:cNvSpPr>
          <p:nvPr>
            <p:ph type="title"/>
          </p:nvPr>
        </p:nvSpPr>
        <p:spPr>
          <a:xfrm>
            <a:off x="670325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33200"/>
            <a:ext cx="1471200" cy="9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33147"/>
            <a:ext cx="14712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133200"/>
            <a:ext cx="1471200" cy="9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32851"/>
            <a:ext cx="14712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133200"/>
            <a:ext cx="1471200" cy="9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32850"/>
            <a:ext cx="14712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1"/>
          </p:nvPr>
        </p:nvSpPr>
        <p:spPr>
          <a:xfrm>
            <a:off x="720000" y="204307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8"/>
          </p:nvPr>
        </p:nvSpPr>
        <p:spPr>
          <a:xfrm>
            <a:off x="3306000" y="204307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9"/>
          </p:nvPr>
        </p:nvSpPr>
        <p:spPr>
          <a:xfrm>
            <a:off x="5892000" y="204307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13"/>
          </p:nvPr>
        </p:nvSpPr>
        <p:spPr>
          <a:xfrm>
            <a:off x="720000" y="37466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4"/>
          </p:nvPr>
        </p:nvSpPr>
        <p:spPr>
          <a:xfrm>
            <a:off x="3306000" y="37466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5"/>
          </p:nvPr>
        </p:nvSpPr>
        <p:spPr>
          <a:xfrm>
            <a:off x="5892000" y="37466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-54625" y="50"/>
            <a:ext cx="9153900" cy="5149825"/>
            <a:chOff x="-54625" y="50"/>
            <a:chExt cx="9153900" cy="5149825"/>
          </a:xfrm>
        </p:grpSpPr>
        <p:cxnSp>
          <p:nvCxnSpPr>
            <p:cNvPr id="174" name="Google Shape;174;p13"/>
            <p:cNvCxnSpPr/>
            <p:nvPr/>
          </p:nvCxnSpPr>
          <p:spPr>
            <a:xfrm>
              <a:off x="-54625" y="26735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13"/>
            <p:cNvCxnSpPr/>
            <p:nvPr/>
          </p:nvCxnSpPr>
          <p:spPr>
            <a:xfrm>
              <a:off x="-54625" y="4873700"/>
              <a:ext cx="9153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13"/>
            <p:cNvCxnSpPr/>
            <p:nvPr/>
          </p:nvCxnSpPr>
          <p:spPr>
            <a:xfrm rot="10800000">
              <a:off x="4522325" y="50"/>
              <a:ext cx="0" cy="26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13"/>
            <p:cNvCxnSpPr/>
            <p:nvPr/>
          </p:nvCxnSpPr>
          <p:spPr>
            <a:xfrm rot="10800000">
              <a:off x="4522325" y="4868775"/>
              <a:ext cx="0" cy="281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8" name="Google Shape;178;p13"/>
            <p:cNvSpPr/>
            <p:nvPr/>
          </p:nvSpPr>
          <p:spPr>
            <a:xfrm>
              <a:off x="8635800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205150" y="16550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8635800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205150" y="4771850"/>
              <a:ext cx="203700" cy="203700"/>
            </a:xfrm>
            <a:prstGeom prst="star4">
              <a:avLst>
                <a:gd name="adj" fmla="val 2164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4452275" y="19730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4452275" y="4803650"/>
              <a:ext cx="140100" cy="14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4" r:id="rId11"/>
    <p:sldLayoutId id="2147483665" r:id="rId12"/>
    <p:sldLayoutId id="2147483673" r:id="rId13"/>
    <p:sldLayoutId id="214748367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3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6192600" cy="17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b="1" dirty="0"/>
              <a:t>SkillSwap</a:t>
            </a:r>
            <a:br>
              <a:rPr lang="en" sz="4900" dirty="0"/>
            </a:br>
            <a:r>
              <a:rPr lang="en" sz="4200" dirty="0">
                <a:latin typeface="Urbanist Light"/>
                <a:ea typeface="Urbanist Light"/>
                <a:cs typeface="Urbanist Light"/>
                <a:sym typeface="Urbanist Light"/>
              </a:rPr>
              <a:t>Project Proposal</a:t>
            </a:r>
            <a:endParaRPr dirty="0"/>
          </a:p>
        </p:txBody>
      </p:sp>
      <p:sp>
        <p:nvSpPr>
          <p:cNvPr id="455" name="Google Shape;455;p33"/>
          <p:cNvSpPr/>
          <p:nvPr/>
        </p:nvSpPr>
        <p:spPr>
          <a:xfrm>
            <a:off x="2366955" y="2381175"/>
            <a:ext cx="140100" cy="14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3"/>
          <p:cNvSpPr/>
          <p:nvPr/>
        </p:nvSpPr>
        <p:spPr>
          <a:xfrm>
            <a:off x="7870280" y="3709050"/>
            <a:ext cx="140100" cy="14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7" name="Google Shape;457;p33"/>
          <p:cNvCxnSpPr>
            <a:cxnSpLocks/>
            <a:endCxn id="455" idx="4"/>
          </p:cNvCxnSpPr>
          <p:nvPr/>
        </p:nvCxnSpPr>
        <p:spPr>
          <a:xfrm rot="10800000">
            <a:off x="2437075" y="2521125"/>
            <a:ext cx="2020500" cy="1861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58" name="Google Shape;458;p33"/>
          <p:cNvCxnSpPr>
            <a:cxnSpLocks/>
          </p:cNvCxnSpPr>
          <p:nvPr/>
        </p:nvCxnSpPr>
        <p:spPr>
          <a:xfrm>
            <a:off x="4755859" y="1837037"/>
            <a:ext cx="3762175" cy="146942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9A1049EE-6B3F-FDA6-1F31-E3A1E139D866}"/>
              </a:ext>
            </a:extLst>
          </p:cNvPr>
          <p:cNvSpPr txBox="1">
            <a:spLocks/>
          </p:cNvSpPr>
          <p:nvPr/>
        </p:nvSpPr>
        <p:spPr>
          <a:xfrm>
            <a:off x="969994" y="773305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Messages Screen</a:t>
            </a:r>
          </a:p>
        </p:txBody>
      </p:sp>
      <p:grpSp>
        <p:nvGrpSpPr>
          <p:cNvPr id="12" name="Google Shape;536;p38">
            <a:extLst>
              <a:ext uri="{FF2B5EF4-FFF2-40B4-BE49-F238E27FC236}">
                <a16:creationId xmlns:a16="http://schemas.microsoft.com/office/drawing/2014/main" id="{8E41A3DD-FB04-AB84-DFE0-06B2176D4E5D}"/>
              </a:ext>
            </a:extLst>
          </p:cNvPr>
          <p:cNvGrpSpPr/>
          <p:nvPr/>
        </p:nvGrpSpPr>
        <p:grpSpPr>
          <a:xfrm>
            <a:off x="651708" y="904647"/>
            <a:ext cx="374470" cy="382382"/>
            <a:chOff x="1664860" y="1042335"/>
            <a:chExt cx="374470" cy="382382"/>
          </a:xfrm>
        </p:grpSpPr>
        <p:sp>
          <p:nvSpPr>
            <p:cNvPr id="13" name="Google Shape;537;p38">
              <a:extLst>
                <a:ext uri="{FF2B5EF4-FFF2-40B4-BE49-F238E27FC236}">
                  <a16:creationId xmlns:a16="http://schemas.microsoft.com/office/drawing/2014/main" id="{AAD98A30-2306-3384-AF44-C302AFC6F92F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8;p38">
              <a:extLst>
                <a:ext uri="{FF2B5EF4-FFF2-40B4-BE49-F238E27FC236}">
                  <a16:creationId xmlns:a16="http://schemas.microsoft.com/office/drawing/2014/main" id="{02B09C46-66A4-E345-CC5B-194136ABA0C9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9;p38">
              <a:extLst>
                <a:ext uri="{FF2B5EF4-FFF2-40B4-BE49-F238E27FC236}">
                  <a16:creationId xmlns:a16="http://schemas.microsoft.com/office/drawing/2014/main" id="{88D3ECFC-06FF-1BEB-360B-6F8503F45EA5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0;p38">
              <a:extLst>
                <a:ext uri="{FF2B5EF4-FFF2-40B4-BE49-F238E27FC236}">
                  <a16:creationId xmlns:a16="http://schemas.microsoft.com/office/drawing/2014/main" id="{E56A16DB-4FE1-3D79-065E-A8E512238D08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BA8D7246-ADE5-DC1E-1CA1-46455E2B82B2}"/>
              </a:ext>
            </a:extLst>
          </p:cNvPr>
          <p:cNvSpPr txBox="1"/>
          <p:nvPr/>
        </p:nvSpPr>
        <p:spPr>
          <a:xfrm>
            <a:off x="3551238" y="1843160"/>
            <a:ext cx="45878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displays a list of recent conversations.</a:t>
            </a:r>
            <a:br>
              <a:rPr lang="en-US" dirty="0"/>
            </a:br>
            <a:r>
              <a:rPr lang="en-US" dirty="0"/>
              <a:t>Each entry shows the partner’s name, profile icon, and a preview of the latest message.</a:t>
            </a:r>
            <a:br>
              <a:rPr lang="en-US" dirty="0"/>
            </a:br>
            <a:r>
              <a:rPr lang="en-US" dirty="0"/>
              <a:t>Users can tap any item to open the full chat.</a:t>
            </a:r>
            <a:br>
              <a:rPr lang="en-US" dirty="0"/>
            </a:br>
            <a:r>
              <a:rPr lang="en-US" dirty="0"/>
              <a:t>The back icon allows users to return to the previous screen.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97AB879-02D6-2AF3-A927-D1D736CCC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596" y="1381157"/>
            <a:ext cx="1556054" cy="318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3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45AAC9A2-F065-0058-9491-F8F0A62237C9}"/>
              </a:ext>
            </a:extLst>
          </p:cNvPr>
          <p:cNvSpPr txBox="1">
            <a:spLocks/>
          </p:cNvSpPr>
          <p:nvPr/>
        </p:nvSpPr>
        <p:spPr>
          <a:xfrm>
            <a:off x="969994" y="806817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Edit My Skills Screen</a:t>
            </a:r>
          </a:p>
        </p:txBody>
      </p:sp>
      <p:grpSp>
        <p:nvGrpSpPr>
          <p:cNvPr id="12" name="Google Shape;536;p38">
            <a:extLst>
              <a:ext uri="{FF2B5EF4-FFF2-40B4-BE49-F238E27FC236}">
                <a16:creationId xmlns:a16="http://schemas.microsoft.com/office/drawing/2014/main" id="{7DBFFF88-776D-BFB3-E2C3-7699C10061FC}"/>
              </a:ext>
            </a:extLst>
          </p:cNvPr>
          <p:cNvGrpSpPr/>
          <p:nvPr/>
        </p:nvGrpSpPr>
        <p:grpSpPr>
          <a:xfrm>
            <a:off x="651708" y="938159"/>
            <a:ext cx="374470" cy="382382"/>
            <a:chOff x="1664860" y="1042335"/>
            <a:chExt cx="374470" cy="382382"/>
          </a:xfrm>
        </p:grpSpPr>
        <p:sp>
          <p:nvSpPr>
            <p:cNvPr id="13" name="Google Shape;537;p38">
              <a:extLst>
                <a:ext uri="{FF2B5EF4-FFF2-40B4-BE49-F238E27FC236}">
                  <a16:creationId xmlns:a16="http://schemas.microsoft.com/office/drawing/2014/main" id="{A2A98C11-CF33-3AC3-F1DA-222545A59E99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8;p38">
              <a:extLst>
                <a:ext uri="{FF2B5EF4-FFF2-40B4-BE49-F238E27FC236}">
                  <a16:creationId xmlns:a16="http://schemas.microsoft.com/office/drawing/2014/main" id="{5B211C59-85AC-1C3F-B30E-D01598384D33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9;p38">
              <a:extLst>
                <a:ext uri="{FF2B5EF4-FFF2-40B4-BE49-F238E27FC236}">
                  <a16:creationId xmlns:a16="http://schemas.microsoft.com/office/drawing/2014/main" id="{8C00C76B-E236-EA73-0CA7-40EE20C6C0CD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0;p38">
              <a:extLst>
                <a:ext uri="{FF2B5EF4-FFF2-40B4-BE49-F238E27FC236}">
                  <a16:creationId xmlns:a16="http://schemas.microsoft.com/office/drawing/2014/main" id="{1B4AAE62-5650-0DCF-AE06-0B94FEF497EE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0E1F2932-4C29-5DA1-044E-5105B9628E6B}"/>
              </a:ext>
            </a:extLst>
          </p:cNvPr>
          <p:cNvSpPr txBox="1"/>
          <p:nvPr/>
        </p:nvSpPr>
        <p:spPr>
          <a:xfrm>
            <a:off x="3551238" y="1876672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allows users to manage their skill profile.</a:t>
            </a:r>
            <a:br>
              <a:rPr lang="en-US" dirty="0"/>
            </a:br>
            <a:r>
              <a:rPr lang="en-US" dirty="0"/>
              <a:t>Users can update both the skills they have and the ones they want to learn.</a:t>
            </a:r>
            <a:br>
              <a:rPr lang="en-US" dirty="0"/>
            </a:br>
            <a:r>
              <a:rPr lang="en-US" dirty="0"/>
              <a:t>They can tap “Edit” to modify existing entries or use “+ Add New Skill” to add more.</a:t>
            </a:r>
            <a:br>
              <a:rPr lang="en-US" dirty="0"/>
            </a:br>
            <a:r>
              <a:rPr lang="en-US" dirty="0"/>
              <a:t>Saving changes helps improve match accuracy.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3B00765-0623-6011-50BC-A58583647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596" y="1419456"/>
            <a:ext cx="1535915" cy="317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42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71D19090-1D06-47FF-B5AD-EB55FF183E5A}"/>
              </a:ext>
            </a:extLst>
          </p:cNvPr>
          <p:cNvSpPr txBox="1">
            <a:spLocks/>
          </p:cNvSpPr>
          <p:nvPr/>
        </p:nvSpPr>
        <p:spPr>
          <a:xfrm>
            <a:off x="993352" y="763731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Match History Screen</a:t>
            </a:r>
          </a:p>
        </p:txBody>
      </p:sp>
      <p:grpSp>
        <p:nvGrpSpPr>
          <p:cNvPr id="12" name="Google Shape;536;p38">
            <a:extLst>
              <a:ext uri="{FF2B5EF4-FFF2-40B4-BE49-F238E27FC236}">
                <a16:creationId xmlns:a16="http://schemas.microsoft.com/office/drawing/2014/main" id="{DD859F6E-455B-3E67-7992-FF13F433F1B3}"/>
              </a:ext>
            </a:extLst>
          </p:cNvPr>
          <p:cNvGrpSpPr/>
          <p:nvPr/>
        </p:nvGrpSpPr>
        <p:grpSpPr>
          <a:xfrm>
            <a:off x="651708" y="895073"/>
            <a:ext cx="374470" cy="382382"/>
            <a:chOff x="1664860" y="1042335"/>
            <a:chExt cx="374470" cy="382382"/>
          </a:xfrm>
        </p:grpSpPr>
        <p:sp>
          <p:nvSpPr>
            <p:cNvPr id="13" name="Google Shape;537;p38">
              <a:extLst>
                <a:ext uri="{FF2B5EF4-FFF2-40B4-BE49-F238E27FC236}">
                  <a16:creationId xmlns:a16="http://schemas.microsoft.com/office/drawing/2014/main" id="{9C1044F2-A567-238F-4214-521BDC0168F9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8;p38">
              <a:extLst>
                <a:ext uri="{FF2B5EF4-FFF2-40B4-BE49-F238E27FC236}">
                  <a16:creationId xmlns:a16="http://schemas.microsoft.com/office/drawing/2014/main" id="{DE7D1AAE-1833-729B-4DA2-7A3B73D5A48A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9;p38">
              <a:extLst>
                <a:ext uri="{FF2B5EF4-FFF2-40B4-BE49-F238E27FC236}">
                  <a16:creationId xmlns:a16="http://schemas.microsoft.com/office/drawing/2014/main" id="{93A433A5-96C6-A4E0-DC0E-C5A3699B8A93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0;p38">
              <a:extLst>
                <a:ext uri="{FF2B5EF4-FFF2-40B4-BE49-F238E27FC236}">
                  <a16:creationId xmlns:a16="http://schemas.microsoft.com/office/drawing/2014/main" id="{88823F8E-B066-2FF4-2FBA-B7B1F57DA99A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B61C6D06-A5D7-CA37-2626-D77BF91A1F5C}"/>
              </a:ext>
            </a:extLst>
          </p:cNvPr>
          <p:cNvSpPr txBox="1"/>
          <p:nvPr/>
        </p:nvSpPr>
        <p:spPr>
          <a:xfrm>
            <a:off x="3551238" y="1833586"/>
            <a:ext cx="45878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allows users to view past and current matches.</a:t>
            </a:r>
            <a:br>
              <a:rPr lang="en-US" dirty="0"/>
            </a:br>
            <a:r>
              <a:rPr lang="en-US" dirty="0"/>
              <a:t>Each match entry shows the user's name, match date, and current status.</a:t>
            </a:r>
            <a:br>
              <a:rPr lang="en-US" dirty="0"/>
            </a:br>
            <a:r>
              <a:rPr lang="en-US" dirty="0"/>
              <a:t>Users can view profiles, start or continue chats, or cancel pending requests.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AF19876A-641A-70C0-C3F1-E6EE9A7B7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596" y="1308313"/>
            <a:ext cx="1568754" cy="326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25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374E79B9-1F96-0E7D-40E6-09BB7E183DDF}"/>
              </a:ext>
            </a:extLst>
          </p:cNvPr>
          <p:cNvSpPr txBox="1">
            <a:spLocks/>
          </p:cNvSpPr>
          <p:nvPr/>
        </p:nvSpPr>
        <p:spPr>
          <a:xfrm>
            <a:off x="969994" y="682343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Settings Screen</a:t>
            </a:r>
          </a:p>
        </p:txBody>
      </p:sp>
      <p:grpSp>
        <p:nvGrpSpPr>
          <p:cNvPr id="12" name="Google Shape;536;p38">
            <a:extLst>
              <a:ext uri="{FF2B5EF4-FFF2-40B4-BE49-F238E27FC236}">
                <a16:creationId xmlns:a16="http://schemas.microsoft.com/office/drawing/2014/main" id="{03A6A99C-0AA6-C602-BF80-6199F74B8E2A}"/>
              </a:ext>
            </a:extLst>
          </p:cNvPr>
          <p:cNvGrpSpPr/>
          <p:nvPr/>
        </p:nvGrpSpPr>
        <p:grpSpPr>
          <a:xfrm>
            <a:off x="651708" y="813685"/>
            <a:ext cx="374470" cy="382382"/>
            <a:chOff x="1664860" y="1042335"/>
            <a:chExt cx="374470" cy="382382"/>
          </a:xfrm>
        </p:grpSpPr>
        <p:sp>
          <p:nvSpPr>
            <p:cNvPr id="13" name="Google Shape;537;p38">
              <a:extLst>
                <a:ext uri="{FF2B5EF4-FFF2-40B4-BE49-F238E27FC236}">
                  <a16:creationId xmlns:a16="http://schemas.microsoft.com/office/drawing/2014/main" id="{B86D824F-5BCB-FB2C-F760-8BE148CA7E93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8;p38">
              <a:extLst>
                <a:ext uri="{FF2B5EF4-FFF2-40B4-BE49-F238E27FC236}">
                  <a16:creationId xmlns:a16="http://schemas.microsoft.com/office/drawing/2014/main" id="{B4408952-24D2-3204-F006-8A8612783AA5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9;p38">
              <a:extLst>
                <a:ext uri="{FF2B5EF4-FFF2-40B4-BE49-F238E27FC236}">
                  <a16:creationId xmlns:a16="http://schemas.microsoft.com/office/drawing/2014/main" id="{C310C7C8-EF4A-FE97-694B-A2F9CD462101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0;p38">
              <a:extLst>
                <a:ext uri="{FF2B5EF4-FFF2-40B4-BE49-F238E27FC236}">
                  <a16:creationId xmlns:a16="http://schemas.microsoft.com/office/drawing/2014/main" id="{6D12342C-FE7B-6267-2095-E0A3962817B8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41DEADD0-86C4-3D7A-B2AC-BAF7C285507B}"/>
              </a:ext>
            </a:extLst>
          </p:cNvPr>
          <p:cNvSpPr txBox="1"/>
          <p:nvPr/>
        </p:nvSpPr>
        <p:spPr>
          <a:xfrm>
            <a:off x="3551238" y="1752198"/>
            <a:ext cx="45878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allows users to manage their account and app preferences.</a:t>
            </a:r>
            <a:br>
              <a:rPr lang="en-US" dirty="0"/>
            </a:br>
            <a:r>
              <a:rPr lang="en-US" dirty="0"/>
              <a:t>Users can edit their profile, change their password, manage notifications, or contact support.</a:t>
            </a:r>
            <a:br>
              <a:rPr lang="en-US" dirty="0"/>
            </a:br>
            <a:r>
              <a:rPr lang="en-US" dirty="0"/>
              <a:t>The red “Log Out” button allows users to securely sign out of their account.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48E6BDC-13D6-7CDC-5275-5C030C641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596" y="1334897"/>
            <a:ext cx="1575104" cy="316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87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36;p38">
            <a:extLst>
              <a:ext uri="{FF2B5EF4-FFF2-40B4-BE49-F238E27FC236}">
                <a16:creationId xmlns:a16="http://schemas.microsoft.com/office/drawing/2014/main" id="{648D880A-0901-477A-31CD-E7A3AD9A9AD9}"/>
              </a:ext>
            </a:extLst>
          </p:cNvPr>
          <p:cNvGrpSpPr/>
          <p:nvPr/>
        </p:nvGrpSpPr>
        <p:grpSpPr>
          <a:xfrm>
            <a:off x="905708" y="1052092"/>
            <a:ext cx="542092" cy="465557"/>
            <a:chOff x="1664860" y="1042335"/>
            <a:chExt cx="374470" cy="382382"/>
          </a:xfrm>
        </p:grpSpPr>
        <p:sp>
          <p:nvSpPr>
            <p:cNvPr id="5" name="Google Shape;537;p38">
              <a:extLst>
                <a:ext uri="{FF2B5EF4-FFF2-40B4-BE49-F238E27FC236}">
                  <a16:creationId xmlns:a16="http://schemas.microsoft.com/office/drawing/2014/main" id="{1A3EB0FC-8AC2-25CB-1002-9D747D86ECA1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38;p38">
              <a:extLst>
                <a:ext uri="{FF2B5EF4-FFF2-40B4-BE49-F238E27FC236}">
                  <a16:creationId xmlns:a16="http://schemas.microsoft.com/office/drawing/2014/main" id="{FE2A5CC4-0F63-CE7D-B544-EA33B9263BB5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39;p38">
              <a:extLst>
                <a:ext uri="{FF2B5EF4-FFF2-40B4-BE49-F238E27FC236}">
                  <a16:creationId xmlns:a16="http://schemas.microsoft.com/office/drawing/2014/main" id="{1B7A6BBA-75F9-566E-30E9-933246FA54F2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0;p38">
              <a:extLst>
                <a:ext uri="{FF2B5EF4-FFF2-40B4-BE49-F238E27FC236}">
                  <a16:creationId xmlns:a16="http://schemas.microsoft.com/office/drawing/2014/main" id="{B923BF22-CC01-397E-D4EA-C293A49AD1F1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5064632-38DD-9526-BD7C-FAB13BD3CDC0}"/>
              </a:ext>
            </a:extLst>
          </p:cNvPr>
          <p:cNvSpPr txBox="1"/>
          <p:nvPr/>
        </p:nvSpPr>
        <p:spPr>
          <a:xfrm>
            <a:off x="2281238" y="1724363"/>
            <a:ext cx="4581524" cy="2314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Number of Screen Flows:</a:t>
            </a:r>
            <a:r>
              <a:rPr lang="en-CA" dirty="0"/>
              <a:t> 10 Screens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Programming Language:</a:t>
            </a:r>
            <a:r>
              <a:rPr lang="en-CA" dirty="0"/>
              <a:t> Dart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Backend Database:</a:t>
            </a:r>
            <a:r>
              <a:rPr lang="en-CA" dirty="0"/>
              <a:t> Firebase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Version Control:</a:t>
            </a:r>
            <a:r>
              <a:rPr lang="en-CA" dirty="0"/>
              <a:t> Git + GitHub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Team Members:</a:t>
            </a:r>
            <a:r>
              <a:rPr lang="en-CA" dirty="0"/>
              <a:t> Xingzuo Li, Joseph </a:t>
            </a:r>
            <a:r>
              <a:rPr lang="en-CA" dirty="0" err="1"/>
              <a:t>Wajsberg</a:t>
            </a:r>
            <a:endParaRPr lang="en-CA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GitHub Link:</a:t>
            </a:r>
            <a:r>
              <a:rPr lang="en-CA" dirty="0"/>
              <a:t> </a:t>
            </a:r>
            <a:r>
              <a:rPr lang="en-CA" i="1" dirty="0"/>
              <a:t>&lt;https://github.com/adinashby-vanier-college/app-dev-2-project-skillswap.git&gt;</a:t>
            </a:r>
            <a:endParaRPr lang="en-CA" dirty="0"/>
          </a:p>
        </p:txBody>
      </p:sp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B66513B1-12DE-2926-091C-1D7327EAD9FF}"/>
              </a:ext>
            </a:extLst>
          </p:cNvPr>
          <p:cNvSpPr txBox="1">
            <a:spLocks/>
          </p:cNvSpPr>
          <p:nvPr/>
        </p:nvSpPr>
        <p:spPr>
          <a:xfrm>
            <a:off x="1528889" y="1024684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Other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977242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Description</a:t>
            </a:r>
            <a:br>
              <a:rPr lang="en-CA" dirty="0"/>
            </a:b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9953AF-B49F-CAD0-D779-D67A4EA1DB0E}"/>
              </a:ext>
            </a:extLst>
          </p:cNvPr>
          <p:cNvSpPr txBox="1"/>
          <p:nvPr/>
        </p:nvSpPr>
        <p:spPr>
          <a:xfrm>
            <a:off x="817808" y="1126005"/>
            <a:ext cx="7134896" cy="23185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Our project is a skill-based social matching platform called </a:t>
            </a:r>
            <a:r>
              <a:rPr lang="en-US" b="1" dirty="0" err="1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SkillSwap</a:t>
            </a:r>
            <a: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.</a:t>
            </a:r>
          </a:p>
          <a:p>
            <a:pPr>
              <a:lnSpc>
                <a:spcPct val="150000"/>
              </a:lnSpc>
              <a:buNone/>
            </a:pPr>
            <a: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Its goal is to help users find learning partners who are willing to exchange skills through one-on-one sessions — “you teach me what you know, I teach you what I know.”</a:t>
            </a:r>
          </a:p>
          <a:p>
            <a:pPr>
              <a:lnSpc>
                <a:spcPct val="150000"/>
              </a:lnSpc>
              <a:buNone/>
            </a:pPr>
            <a: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Users can input the skills they have and the skills they want to learn. Based on this information, the app recommends potential partners with complementary skill sets.</a:t>
            </a:r>
            <a:b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</a:br>
            <a:r>
              <a:rPr lang="en-US" dirty="0" err="1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SkillSwap</a:t>
            </a:r>
            <a:r>
              <a:rPr lang="en-US" dirty="0">
                <a:latin typeface="Urbanist" panose="020B0604020202020204" charset="0"/>
                <a:ea typeface="Urbanist" panose="020B0604020202020204" charset="0"/>
                <a:cs typeface="Urbanist" panose="020B0604020202020204" charset="0"/>
              </a:rPr>
              <a:t> also provides features such as chatting, viewing user profiles, and adding friends to facilitate smooth communication and collaboration.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60FB16-9303-441D-D2DA-F08D70BD9125}"/>
              </a:ext>
            </a:extLst>
          </p:cNvPr>
          <p:cNvSpPr txBox="1"/>
          <p:nvPr/>
        </p:nvSpPr>
        <p:spPr>
          <a:xfrm>
            <a:off x="720000" y="3709718"/>
            <a:ext cx="45815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  Project Contributors: Joseph </a:t>
            </a:r>
            <a:r>
              <a:rPr lang="en-CA" dirty="0" err="1"/>
              <a:t>Wajsberg</a:t>
            </a:r>
            <a:endParaRPr lang="en-CA" dirty="0"/>
          </a:p>
          <a:p>
            <a:r>
              <a:rPr lang="en-CA" dirty="0"/>
              <a:t>                                    Xingzuo Li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-115018" y="384481"/>
            <a:ext cx="8283658" cy="821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 dirty="0">
                <a:latin typeface="Urbanist"/>
                <a:ea typeface="Urbanist"/>
                <a:cs typeface="Urbanist"/>
                <a:sym typeface="Urbanist"/>
              </a:rPr>
              <a:t>Mock - </a:t>
            </a:r>
            <a:r>
              <a:rPr lang="en-US" b="1" dirty="0"/>
              <a:t>Up</a:t>
            </a:r>
            <a:endParaRPr b="1" dirty="0">
              <a:latin typeface="Urbanist"/>
              <a:ea typeface="Urbanist"/>
              <a:cs typeface="Urbanist"/>
              <a:sym typeface="Urbanis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74CDC25-852E-4EA1-AEE7-2FA1113F8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10" y="1430898"/>
            <a:ext cx="784529" cy="162898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A9D1563-3C47-5F7E-553C-710224EB4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303" y="1430897"/>
            <a:ext cx="784529" cy="162898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D60891F-C84F-4514-14FB-4D5144A23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196" y="1430897"/>
            <a:ext cx="784529" cy="162898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7A6D538-93FC-45BD-E70B-E6B47CA219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7089" y="1430897"/>
            <a:ext cx="784529" cy="162898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4F37A621-F97A-920D-3279-7D59AC86EA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6982" y="1423685"/>
            <a:ext cx="784529" cy="1632593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9701D473-617F-068B-3F17-CABBAB0D8B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0" y="1427291"/>
            <a:ext cx="784529" cy="1628987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883C97CD-AA99-5C4F-CF25-EAE27B884A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42036" y="1428606"/>
            <a:ext cx="784529" cy="162274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897CF514-9E4B-4573-1A38-91B4388662C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26697" y="1430897"/>
            <a:ext cx="784529" cy="1632593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275A38D-C7CB-3731-214E-E69257CF0F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77054" y="1434503"/>
            <a:ext cx="784529" cy="1625381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53AE1A93-6D78-7AA5-420F-542EBA1A25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07018" y="1430897"/>
            <a:ext cx="784529" cy="16253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 idx="2"/>
          </p:nvPr>
        </p:nvSpPr>
        <p:spPr>
          <a:xfrm>
            <a:off x="372550" y="846470"/>
            <a:ext cx="4383600" cy="4859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sz="3600" b="1" dirty="0">
                <a:latin typeface="Albert Sans" panose="020B0604020202020204" charset="0"/>
              </a:rPr>
              <a:t>Sign In Screen</a:t>
            </a:r>
            <a:endParaRPr sz="3600" b="1" dirty="0">
              <a:latin typeface="Albert Sans" panose="020B0604020202020204" charset="0"/>
            </a:endParaRPr>
          </a:p>
        </p:txBody>
      </p:sp>
      <p:grpSp>
        <p:nvGrpSpPr>
          <p:cNvPr id="536" name="Google Shape;536;p38"/>
          <p:cNvGrpSpPr/>
          <p:nvPr/>
        </p:nvGrpSpPr>
        <p:grpSpPr>
          <a:xfrm>
            <a:off x="653438" y="898242"/>
            <a:ext cx="374470" cy="382382"/>
            <a:chOff x="1664860" y="1042335"/>
            <a:chExt cx="374470" cy="382382"/>
          </a:xfrm>
        </p:grpSpPr>
        <p:sp>
          <p:nvSpPr>
            <p:cNvPr id="537" name="Google Shape;537;p38"/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6E3E680-D34D-9A9D-72F0-C1E6E0709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60" y="1495754"/>
            <a:ext cx="1406940" cy="29213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7301D3A-9D67-A2BC-5DB2-10500183D4D0}"/>
              </a:ext>
            </a:extLst>
          </p:cNvPr>
          <p:cNvSpPr txBox="1"/>
          <p:nvPr/>
        </p:nvSpPr>
        <p:spPr>
          <a:xfrm>
            <a:off x="3551238" y="1780923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This is the login screen of our app.</a:t>
            </a:r>
            <a:br>
              <a:rPr lang="en-US" dirty="0"/>
            </a:br>
            <a:r>
              <a:rPr lang="en-US" dirty="0"/>
              <a:t>It allows returning users to securely sign in with their email and password.</a:t>
            </a:r>
          </a:p>
          <a:p>
            <a:pPr>
              <a:buNone/>
            </a:pPr>
            <a:r>
              <a:rPr lang="en-US" dirty="0"/>
              <a:t>You may also sign in using Twitter or Facebook for convenience.</a:t>
            </a:r>
            <a:br>
              <a:rPr lang="en-US" dirty="0"/>
            </a:br>
            <a:r>
              <a:rPr lang="en-US" dirty="0"/>
              <a:t>Forgot password and registration options are available at the bottom.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97;p37">
            <a:extLst>
              <a:ext uri="{FF2B5EF4-FFF2-40B4-BE49-F238E27FC236}">
                <a16:creationId xmlns:a16="http://schemas.microsoft.com/office/drawing/2014/main" id="{515C39B0-03F5-F9D9-8241-8B52A35494F4}"/>
              </a:ext>
            </a:extLst>
          </p:cNvPr>
          <p:cNvSpPr txBox="1">
            <a:spLocks/>
          </p:cNvSpPr>
          <p:nvPr/>
        </p:nvSpPr>
        <p:spPr>
          <a:xfrm>
            <a:off x="883080" y="822532"/>
            <a:ext cx="4383600" cy="48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Sign Up Screen</a:t>
            </a:r>
          </a:p>
        </p:txBody>
      </p:sp>
      <p:grpSp>
        <p:nvGrpSpPr>
          <p:cNvPr id="11" name="Google Shape;536;p38">
            <a:extLst>
              <a:ext uri="{FF2B5EF4-FFF2-40B4-BE49-F238E27FC236}">
                <a16:creationId xmlns:a16="http://schemas.microsoft.com/office/drawing/2014/main" id="{BCC4DDF7-0680-3C42-AE03-19EF0F5FDAC9}"/>
              </a:ext>
            </a:extLst>
          </p:cNvPr>
          <p:cNvGrpSpPr/>
          <p:nvPr/>
        </p:nvGrpSpPr>
        <p:grpSpPr>
          <a:xfrm>
            <a:off x="653438" y="874304"/>
            <a:ext cx="374470" cy="382382"/>
            <a:chOff x="1664860" y="1042335"/>
            <a:chExt cx="374470" cy="382382"/>
          </a:xfrm>
        </p:grpSpPr>
        <p:sp>
          <p:nvSpPr>
            <p:cNvPr id="12" name="Google Shape;537;p38">
              <a:extLst>
                <a:ext uri="{FF2B5EF4-FFF2-40B4-BE49-F238E27FC236}">
                  <a16:creationId xmlns:a16="http://schemas.microsoft.com/office/drawing/2014/main" id="{D4E2FA16-5313-E6A9-C2C2-83054C7ED8E7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8;p38">
              <a:extLst>
                <a:ext uri="{FF2B5EF4-FFF2-40B4-BE49-F238E27FC236}">
                  <a16:creationId xmlns:a16="http://schemas.microsoft.com/office/drawing/2014/main" id="{68EE2D2A-827C-79D5-1D12-B5F378FFB335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9;p38">
              <a:extLst>
                <a:ext uri="{FF2B5EF4-FFF2-40B4-BE49-F238E27FC236}">
                  <a16:creationId xmlns:a16="http://schemas.microsoft.com/office/drawing/2014/main" id="{72B3C240-F69A-C4B7-6F1E-B62D446266C2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0;p38">
              <a:extLst>
                <a:ext uri="{FF2B5EF4-FFF2-40B4-BE49-F238E27FC236}">
                  <a16:creationId xmlns:a16="http://schemas.microsoft.com/office/drawing/2014/main" id="{56A145BA-8075-E54E-BC16-E3B105C8E5A7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C9FC6633-F1D1-F69E-F5EC-C826AEF1803D}"/>
              </a:ext>
            </a:extLst>
          </p:cNvPr>
          <p:cNvSpPr txBox="1"/>
          <p:nvPr/>
        </p:nvSpPr>
        <p:spPr>
          <a:xfrm>
            <a:off x="3551238" y="1756985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is the sign-up screen of our app.</a:t>
            </a:r>
            <a:br>
              <a:rPr lang="en-US" dirty="0"/>
            </a:br>
            <a:r>
              <a:rPr lang="en-US" dirty="0"/>
              <a:t>New users can create an account by entering their email and a password.</a:t>
            </a:r>
          </a:p>
          <a:p>
            <a:r>
              <a:rPr lang="en-US" dirty="0"/>
              <a:t>They must agree to the Terms of Services and Privacy Policy before continuing.</a:t>
            </a:r>
            <a:br>
              <a:rPr lang="en-US" dirty="0"/>
            </a:br>
            <a:r>
              <a:rPr lang="en-US" dirty="0"/>
              <a:t>A link is provided to return to the sign-in page if they already have an account.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8902791-50D7-2906-5E2A-A729F84D5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503" y="1509243"/>
            <a:ext cx="1417947" cy="294420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97;p37">
            <a:extLst>
              <a:ext uri="{FF2B5EF4-FFF2-40B4-BE49-F238E27FC236}">
                <a16:creationId xmlns:a16="http://schemas.microsoft.com/office/drawing/2014/main" id="{B537EDE5-DD2A-D3E0-C461-1784A53615F8}"/>
              </a:ext>
            </a:extLst>
          </p:cNvPr>
          <p:cNvSpPr txBox="1">
            <a:spLocks/>
          </p:cNvSpPr>
          <p:nvPr/>
        </p:nvSpPr>
        <p:spPr>
          <a:xfrm>
            <a:off x="969994" y="615322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Complete Skill Profile Screen</a:t>
            </a:r>
          </a:p>
        </p:txBody>
      </p:sp>
      <p:grpSp>
        <p:nvGrpSpPr>
          <p:cNvPr id="10" name="Google Shape;536;p38">
            <a:extLst>
              <a:ext uri="{FF2B5EF4-FFF2-40B4-BE49-F238E27FC236}">
                <a16:creationId xmlns:a16="http://schemas.microsoft.com/office/drawing/2014/main" id="{98A17291-AAE7-793D-3859-49A9FEA22C5B}"/>
              </a:ext>
            </a:extLst>
          </p:cNvPr>
          <p:cNvGrpSpPr/>
          <p:nvPr/>
        </p:nvGrpSpPr>
        <p:grpSpPr>
          <a:xfrm>
            <a:off x="653438" y="802496"/>
            <a:ext cx="374470" cy="382382"/>
            <a:chOff x="1664860" y="1042335"/>
            <a:chExt cx="374470" cy="382382"/>
          </a:xfrm>
        </p:grpSpPr>
        <p:sp>
          <p:nvSpPr>
            <p:cNvPr id="11" name="Google Shape;537;p38">
              <a:extLst>
                <a:ext uri="{FF2B5EF4-FFF2-40B4-BE49-F238E27FC236}">
                  <a16:creationId xmlns:a16="http://schemas.microsoft.com/office/drawing/2014/main" id="{7CD135F5-B022-39D3-BBE8-41F5E8C48FEA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8;p38">
              <a:extLst>
                <a:ext uri="{FF2B5EF4-FFF2-40B4-BE49-F238E27FC236}">
                  <a16:creationId xmlns:a16="http://schemas.microsoft.com/office/drawing/2014/main" id="{F7ABB0ED-71B3-5C75-7507-75AECF08C23D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9;p38">
              <a:extLst>
                <a:ext uri="{FF2B5EF4-FFF2-40B4-BE49-F238E27FC236}">
                  <a16:creationId xmlns:a16="http://schemas.microsoft.com/office/drawing/2014/main" id="{E2FED63B-DA85-2F14-124E-AE5E8BA3C9B9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0;p38">
              <a:extLst>
                <a:ext uri="{FF2B5EF4-FFF2-40B4-BE49-F238E27FC236}">
                  <a16:creationId xmlns:a16="http://schemas.microsoft.com/office/drawing/2014/main" id="{A9A854A3-E9B9-E147-E93E-0A4D4FA36718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E57889CE-6476-8C00-7B16-71E931618999}"/>
              </a:ext>
            </a:extLst>
          </p:cNvPr>
          <p:cNvSpPr txBox="1"/>
          <p:nvPr/>
        </p:nvSpPr>
        <p:spPr>
          <a:xfrm>
            <a:off x="3551238" y="1685177"/>
            <a:ext cx="45878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allows users to complete their skill profile.</a:t>
            </a:r>
            <a:br>
              <a:rPr lang="en-US" dirty="0"/>
            </a:br>
            <a:r>
              <a:rPr lang="en-US" dirty="0"/>
              <a:t>Users can enter the skills they currently have and the skills they want to learn.</a:t>
            </a:r>
          </a:p>
          <a:p>
            <a:r>
              <a:rPr lang="en-US" dirty="0"/>
              <a:t>This helps the system recommend the best learning partners.</a:t>
            </a:r>
            <a:br>
              <a:rPr lang="en-US" dirty="0"/>
            </a:br>
            <a:r>
              <a:rPr lang="en-US" dirty="0"/>
              <a:t>Users are reminded that they can update their skill profile at any time.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84C367A4-D0AC-E12A-86E6-A19744C64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504" y="1425706"/>
            <a:ext cx="1432398" cy="29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6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97;p37">
            <a:extLst>
              <a:ext uri="{FF2B5EF4-FFF2-40B4-BE49-F238E27FC236}">
                <a16:creationId xmlns:a16="http://schemas.microsoft.com/office/drawing/2014/main" id="{9623A256-B032-C15B-4216-8EEADC2E7959}"/>
              </a:ext>
            </a:extLst>
          </p:cNvPr>
          <p:cNvSpPr txBox="1">
            <a:spLocks/>
          </p:cNvSpPr>
          <p:nvPr/>
        </p:nvSpPr>
        <p:spPr>
          <a:xfrm>
            <a:off x="856122" y="484172"/>
            <a:ext cx="7431755" cy="1153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Recommended Matches Screen</a:t>
            </a:r>
          </a:p>
        </p:txBody>
      </p:sp>
      <p:grpSp>
        <p:nvGrpSpPr>
          <p:cNvPr id="10" name="Google Shape;536;p38">
            <a:extLst>
              <a:ext uri="{FF2B5EF4-FFF2-40B4-BE49-F238E27FC236}">
                <a16:creationId xmlns:a16="http://schemas.microsoft.com/office/drawing/2014/main" id="{D7BF51E2-5678-D351-3FEB-D1B63FC3554A}"/>
              </a:ext>
            </a:extLst>
          </p:cNvPr>
          <p:cNvGrpSpPr/>
          <p:nvPr/>
        </p:nvGrpSpPr>
        <p:grpSpPr>
          <a:xfrm>
            <a:off x="653438" y="869515"/>
            <a:ext cx="374470" cy="382382"/>
            <a:chOff x="1664860" y="1042335"/>
            <a:chExt cx="374470" cy="382382"/>
          </a:xfrm>
        </p:grpSpPr>
        <p:sp>
          <p:nvSpPr>
            <p:cNvPr id="11" name="Google Shape;537;p38">
              <a:extLst>
                <a:ext uri="{FF2B5EF4-FFF2-40B4-BE49-F238E27FC236}">
                  <a16:creationId xmlns:a16="http://schemas.microsoft.com/office/drawing/2014/main" id="{59080488-CC09-A24A-C4A3-54CE083A7579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8;p38">
              <a:extLst>
                <a:ext uri="{FF2B5EF4-FFF2-40B4-BE49-F238E27FC236}">
                  <a16:creationId xmlns:a16="http://schemas.microsoft.com/office/drawing/2014/main" id="{6449966A-5963-69E2-DD1B-21555971552F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9;p38">
              <a:extLst>
                <a:ext uri="{FF2B5EF4-FFF2-40B4-BE49-F238E27FC236}">
                  <a16:creationId xmlns:a16="http://schemas.microsoft.com/office/drawing/2014/main" id="{2A93A809-5880-9141-09C5-9282C03B3E09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0;p38">
              <a:extLst>
                <a:ext uri="{FF2B5EF4-FFF2-40B4-BE49-F238E27FC236}">
                  <a16:creationId xmlns:a16="http://schemas.microsoft.com/office/drawing/2014/main" id="{082CC76E-B98B-601B-4D5C-77C051D43D51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426DC7B8-8291-3DA5-822A-8E7807CC24BF}"/>
              </a:ext>
            </a:extLst>
          </p:cNvPr>
          <p:cNvSpPr txBox="1"/>
          <p:nvPr/>
        </p:nvSpPr>
        <p:spPr>
          <a:xfrm>
            <a:off x="3455988" y="1520582"/>
            <a:ext cx="458787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displays recommended skill exchange partners.</a:t>
            </a:r>
            <a:br>
              <a:rPr lang="en-US" dirty="0"/>
            </a:br>
            <a:r>
              <a:rPr lang="en-US" dirty="0"/>
              <a:t>Based on the user’s submitted skills and learning goals, the system suggests matching users.</a:t>
            </a:r>
          </a:p>
          <a:p>
            <a:r>
              <a:rPr lang="en-US" dirty="0"/>
              <a:t>Each match includes:</a:t>
            </a:r>
          </a:p>
          <a:p>
            <a:r>
              <a:rPr lang="en-US" dirty="0"/>
              <a:t>Name (e.g., Emma L.)</a:t>
            </a:r>
          </a:p>
          <a:p>
            <a:r>
              <a:rPr lang="en-US" dirty="0"/>
              <a:t>Skills they can teach</a:t>
            </a:r>
          </a:p>
          <a:p>
            <a:r>
              <a:rPr lang="en-US" dirty="0"/>
              <a:t>Skills they want to learn</a:t>
            </a:r>
          </a:p>
          <a:p>
            <a:r>
              <a:rPr lang="en-US" dirty="0"/>
              <a:t>Action buttons:</a:t>
            </a:r>
            <a:br>
              <a:rPr lang="en-US" dirty="0"/>
            </a:br>
            <a:r>
              <a:rPr lang="en-US" dirty="0"/>
              <a:t>🔹 </a:t>
            </a:r>
            <a:r>
              <a:rPr lang="en-US" b="1" dirty="0"/>
              <a:t>View Profile</a:t>
            </a:r>
            <a:br>
              <a:rPr lang="en-US" dirty="0"/>
            </a:br>
            <a:r>
              <a:rPr lang="en-US" dirty="0"/>
              <a:t>🔹 </a:t>
            </a:r>
            <a:r>
              <a:rPr lang="en-US" b="1" dirty="0"/>
              <a:t>Start Chat</a:t>
            </a:r>
            <a:endParaRPr lang="en-US" dirty="0"/>
          </a:p>
          <a:p>
            <a:r>
              <a:rPr lang="en-US" dirty="0"/>
              <a:t>At the bottom, there's a </a:t>
            </a:r>
            <a:r>
              <a:rPr lang="en-US" b="1" dirty="0"/>
              <a:t>View More Matches</a:t>
            </a:r>
            <a:r>
              <a:rPr lang="en-US" dirty="0"/>
              <a:t> button to explore additional connections.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0C4D72A-F37D-04B3-D4C9-45ECB2C51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602" y="1480025"/>
            <a:ext cx="1432398" cy="29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0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497;p37">
            <a:extLst>
              <a:ext uri="{FF2B5EF4-FFF2-40B4-BE49-F238E27FC236}">
                <a16:creationId xmlns:a16="http://schemas.microsoft.com/office/drawing/2014/main" id="{D0A99198-61F2-E3FF-3AE2-F6B7E2C51910}"/>
              </a:ext>
            </a:extLst>
          </p:cNvPr>
          <p:cNvSpPr txBox="1">
            <a:spLocks/>
          </p:cNvSpPr>
          <p:nvPr/>
        </p:nvSpPr>
        <p:spPr>
          <a:xfrm>
            <a:off x="883080" y="621132"/>
            <a:ext cx="5060520" cy="754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User Profile Screen</a:t>
            </a:r>
          </a:p>
        </p:txBody>
      </p:sp>
      <p:grpSp>
        <p:nvGrpSpPr>
          <p:cNvPr id="19" name="Google Shape;536;p38">
            <a:extLst>
              <a:ext uri="{FF2B5EF4-FFF2-40B4-BE49-F238E27FC236}">
                <a16:creationId xmlns:a16="http://schemas.microsoft.com/office/drawing/2014/main" id="{4BA74AE5-0280-91F6-2FCB-29346FBB7E3F}"/>
              </a:ext>
            </a:extLst>
          </p:cNvPr>
          <p:cNvGrpSpPr/>
          <p:nvPr/>
        </p:nvGrpSpPr>
        <p:grpSpPr>
          <a:xfrm>
            <a:off x="653438" y="807280"/>
            <a:ext cx="374470" cy="382382"/>
            <a:chOff x="1664860" y="1042335"/>
            <a:chExt cx="374470" cy="382382"/>
          </a:xfrm>
        </p:grpSpPr>
        <p:sp>
          <p:nvSpPr>
            <p:cNvPr id="20" name="Google Shape;537;p38">
              <a:extLst>
                <a:ext uri="{FF2B5EF4-FFF2-40B4-BE49-F238E27FC236}">
                  <a16:creationId xmlns:a16="http://schemas.microsoft.com/office/drawing/2014/main" id="{322D2F13-4813-7001-91AC-13E8D0C67BF0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8;p38">
              <a:extLst>
                <a:ext uri="{FF2B5EF4-FFF2-40B4-BE49-F238E27FC236}">
                  <a16:creationId xmlns:a16="http://schemas.microsoft.com/office/drawing/2014/main" id="{7FB5E6C6-8744-5381-CEDA-6BC93BCDC9A6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9;p38">
              <a:extLst>
                <a:ext uri="{FF2B5EF4-FFF2-40B4-BE49-F238E27FC236}">
                  <a16:creationId xmlns:a16="http://schemas.microsoft.com/office/drawing/2014/main" id="{AD59B86A-2321-7EE1-40C5-6C1A2C73E10B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40;p38">
              <a:extLst>
                <a:ext uri="{FF2B5EF4-FFF2-40B4-BE49-F238E27FC236}">
                  <a16:creationId xmlns:a16="http://schemas.microsoft.com/office/drawing/2014/main" id="{AE5C8F92-A6B2-1880-370A-4FEA06BE26B8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B59F6F73-FE70-DF0C-0306-66B4EFAE83BA}"/>
              </a:ext>
            </a:extLst>
          </p:cNvPr>
          <p:cNvSpPr txBox="1"/>
          <p:nvPr/>
        </p:nvSpPr>
        <p:spPr>
          <a:xfrm>
            <a:off x="3551238" y="1689960"/>
            <a:ext cx="491331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displays a selected user's public profile.</a:t>
            </a:r>
          </a:p>
          <a:p>
            <a:r>
              <a:rPr lang="en-US" dirty="0"/>
              <a:t>Displays the selected user’s profile, including:</a:t>
            </a:r>
          </a:p>
          <a:p>
            <a:r>
              <a:rPr lang="en-US" dirty="0"/>
              <a:t>Name, location, and profile picture</a:t>
            </a:r>
          </a:p>
          <a:p>
            <a:r>
              <a:rPr lang="en-US" dirty="0"/>
              <a:t>Skills they </a:t>
            </a:r>
            <a:r>
              <a:rPr lang="en-US" b="1" dirty="0"/>
              <a:t>have</a:t>
            </a:r>
            <a:r>
              <a:rPr lang="en-US" dirty="0"/>
              <a:t> and </a:t>
            </a:r>
            <a:r>
              <a:rPr lang="en-US" b="1" dirty="0"/>
              <a:t>want to learn</a:t>
            </a:r>
            <a:endParaRPr lang="en-US" dirty="0"/>
          </a:p>
          <a:p>
            <a:r>
              <a:rPr lang="en-US" dirty="0"/>
              <a:t>Short self-introduction</a:t>
            </a:r>
          </a:p>
          <a:p>
            <a:r>
              <a:rPr lang="en-US" dirty="0"/>
              <a:t>Buttons: </a:t>
            </a:r>
            <a:r>
              <a:rPr lang="en-US" b="1" dirty="0"/>
              <a:t>Start Chat</a:t>
            </a:r>
            <a:r>
              <a:rPr lang="en-US" dirty="0"/>
              <a:t> and </a:t>
            </a:r>
            <a:r>
              <a:rPr lang="en-US" b="1" dirty="0"/>
              <a:t>Back</a:t>
            </a:r>
            <a:endParaRPr 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5449A453-BF49-2D58-0FC4-B010C406E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153" y="1369734"/>
            <a:ext cx="1500497" cy="29771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497;p37">
            <a:extLst>
              <a:ext uri="{FF2B5EF4-FFF2-40B4-BE49-F238E27FC236}">
                <a16:creationId xmlns:a16="http://schemas.microsoft.com/office/drawing/2014/main" id="{69EF5247-0F14-991F-7BF0-C8D99505160D}"/>
              </a:ext>
            </a:extLst>
          </p:cNvPr>
          <p:cNvSpPr txBox="1">
            <a:spLocks/>
          </p:cNvSpPr>
          <p:nvPr/>
        </p:nvSpPr>
        <p:spPr>
          <a:xfrm>
            <a:off x="969994" y="706281"/>
            <a:ext cx="6688106" cy="645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CA" sz="3600" b="1" dirty="0"/>
              <a:t>Chat Screen</a:t>
            </a:r>
          </a:p>
        </p:txBody>
      </p:sp>
      <p:grpSp>
        <p:nvGrpSpPr>
          <p:cNvPr id="12" name="Google Shape;536;p38">
            <a:extLst>
              <a:ext uri="{FF2B5EF4-FFF2-40B4-BE49-F238E27FC236}">
                <a16:creationId xmlns:a16="http://schemas.microsoft.com/office/drawing/2014/main" id="{6804F334-50B2-3BBC-5988-339981BDFEB1}"/>
              </a:ext>
            </a:extLst>
          </p:cNvPr>
          <p:cNvGrpSpPr/>
          <p:nvPr/>
        </p:nvGrpSpPr>
        <p:grpSpPr>
          <a:xfrm>
            <a:off x="651708" y="837623"/>
            <a:ext cx="374470" cy="382382"/>
            <a:chOff x="1664860" y="1042335"/>
            <a:chExt cx="374470" cy="382382"/>
          </a:xfrm>
        </p:grpSpPr>
        <p:sp>
          <p:nvSpPr>
            <p:cNvPr id="13" name="Google Shape;537;p38">
              <a:extLst>
                <a:ext uri="{FF2B5EF4-FFF2-40B4-BE49-F238E27FC236}">
                  <a16:creationId xmlns:a16="http://schemas.microsoft.com/office/drawing/2014/main" id="{BD2A8627-4816-5732-6AF9-5776EA26CD04}"/>
                </a:ext>
              </a:extLst>
            </p:cNvPr>
            <p:cNvSpPr/>
            <p:nvPr/>
          </p:nvSpPr>
          <p:spPr>
            <a:xfrm>
              <a:off x="1722745" y="1104219"/>
              <a:ext cx="258671" cy="258642"/>
            </a:xfrm>
            <a:custGeom>
              <a:avLst/>
              <a:gdLst/>
              <a:ahLst/>
              <a:cxnLst/>
              <a:rect l="l" t="t" r="r" b="b"/>
              <a:pathLst>
                <a:path w="8991" h="8990" extrusionOk="0">
                  <a:moveTo>
                    <a:pt x="4496" y="0"/>
                  </a:moveTo>
                  <a:cubicBezTo>
                    <a:pt x="2018" y="0"/>
                    <a:pt x="0" y="2016"/>
                    <a:pt x="0" y="4495"/>
                  </a:cubicBezTo>
                  <a:cubicBezTo>
                    <a:pt x="0" y="6973"/>
                    <a:pt x="2018" y="8989"/>
                    <a:pt x="4496" y="8989"/>
                  </a:cubicBezTo>
                  <a:cubicBezTo>
                    <a:pt x="6974" y="8989"/>
                    <a:pt x="8990" y="6973"/>
                    <a:pt x="8990" y="4495"/>
                  </a:cubicBezTo>
                  <a:cubicBezTo>
                    <a:pt x="8990" y="3594"/>
                    <a:pt x="8725" y="2725"/>
                    <a:pt x="8223" y="1981"/>
                  </a:cubicBezTo>
                  <a:cubicBezTo>
                    <a:pt x="8185" y="1926"/>
                    <a:pt x="8124" y="1896"/>
                    <a:pt x="8062" y="1896"/>
                  </a:cubicBezTo>
                  <a:cubicBezTo>
                    <a:pt x="8024" y="1896"/>
                    <a:pt x="7986" y="1907"/>
                    <a:pt x="7952" y="1930"/>
                  </a:cubicBezTo>
                  <a:cubicBezTo>
                    <a:pt x="7863" y="1990"/>
                    <a:pt x="7840" y="2111"/>
                    <a:pt x="7901" y="2199"/>
                  </a:cubicBezTo>
                  <a:cubicBezTo>
                    <a:pt x="8359" y="2878"/>
                    <a:pt x="8602" y="3672"/>
                    <a:pt x="8602" y="4495"/>
                  </a:cubicBezTo>
                  <a:cubicBezTo>
                    <a:pt x="8602" y="6758"/>
                    <a:pt x="6759" y="8600"/>
                    <a:pt x="4496" y="8600"/>
                  </a:cubicBezTo>
                  <a:cubicBezTo>
                    <a:pt x="2232" y="8600"/>
                    <a:pt x="390" y="6758"/>
                    <a:pt x="390" y="4495"/>
                  </a:cubicBezTo>
                  <a:cubicBezTo>
                    <a:pt x="390" y="2230"/>
                    <a:pt x="2232" y="389"/>
                    <a:pt x="4496" y="389"/>
                  </a:cubicBezTo>
                  <a:cubicBezTo>
                    <a:pt x="5563" y="389"/>
                    <a:pt x="6574" y="796"/>
                    <a:pt x="7342" y="1537"/>
                  </a:cubicBezTo>
                  <a:cubicBezTo>
                    <a:pt x="7380" y="1573"/>
                    <a:pt x="7429" y="1591"/>
                    <a:pt x="7477" y="1591"/>
                  </a:cubicBezTo>
                  <a:cubicBezTo>
                    <a:pt x="7528" y="1591"/>
                    <a:pt x="7579" y="1571"/>
                    <a:pt x="7617" y="1532"/>
                  </a:cubicBezTo>
                  <a:cubicBezTo>
                    <a:pt x="7693" y="1454"/>
                    <a:pt x="7690" y="1331"/>
                    <a:pt x="7612" y="1255"/>
                  </a:cubicBezTo>
                  <a:lnTo>
                    <a:pt x="7612" y="1257"/>
                  </a:lnTo>
                  <a:cubicBezTo>
                    <a:pt x="6771" y="446"/>
                    <a:pt x="5664" y="0"/>
                    <a:pt x="4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8;p38">
              <a:extLst>
                <a:ext uri="{FF2B5EF4-FFF2-40B4-BE49-F238E27FC236}">
                  <a16:creationId xmlns:a16="http://schemas.microsoft.com/office/drawing/2014/main" id="{B2F93BE9-2B0F-3644-CF53-56A0A04E9F79}"/>
                </a:ext>
              </a:extLst>
            </p:cNvPr>
            <p:cNvSpPr/>
            <p:nvPr/>
          </p:nvSpPr>
          <p:spPr>
            <a:xfrm>
              <a:off x="1664860" y="1042335"/>
              <a:ext cx="374470" cy="382382"/>
            </a:xfrm>
            <a:custGeom>
              <a:avLst/>
              <a:gdLst/>
              <a:ahLst/>
              <a:cxnLst/>
              <a:rect l="l" t="t" r="r" b="b"/>
              <a:pathLst>
                <a:path w="13016" h="13291" extrusionOk="0">
                  <a:moveTo>
                    <a:pt x="5094" y="1"/>
                  </a:moveTo>
                  <a:cubicBezTo>
                    <a:pt x="5002" y="1"/>
                    <a:pt x="4921" y="56"/>
                    <a:pt x="4887" y="141"/>
                  </a:cubicBezTo>
                  <a:lnTo>
                    <a:pt x="4337" y="1514"/>
                  </a:lnTo>
                  <a:cubicBezTo>
                    <a:pt x="3916" y="1693"/>
                    <a:pt x="3517" y="1924"/>
                    <a:pt x="3151" y="2201"/>
                  </a:cubicBezTo>
                  <a:lnTo>
                    <a:pt x="3007" y="2180"/>
                  </a:lnTo>
                  <a:cubicBezTo>
                    <a:pt x="2998" y="2179"/>
                    <a:pt x="2988" y="2178"/>
                    <a:pt x="2979" y="2178"/>
                  </a:cubicBezTo>
                  <a:cubicBezTo>
                    <a:pt x="2883" y="2178"/>
                    <a:pt x="2800" y="2248"/>
                    <a:pt x="2786" y="2345"/>
                  </a:cubicBezTo>
                  <a:cubicBezTo>
                    <a:pt x="2771" y="2451"/>
                    <a:pt x="2845" y="2549"/>
                    <a:pt x="2951" y="2565"/>
                  </a:cubicBezTo>
                  <a:lnTo>
                    <a:pt x="3164" y="2596"/>
                  </a:lnTo>
                  <a:cubicBezTo>
                    <a:pt x="3175" y="2597"/>
                    <a:pt x="3185" y="2598"/>
                    <a:pt x="3196" y="2598"/>
                  </a:cubicBezTo>
                  <a:cubicBezTo>
                    <a:pt x="3245" y="2598"/>
                    <a:pt x="3294" y="2582"/>
                    <a:pt x="3333" y="2551"/>
                  </a:cubicBezTo>
                  <a:cubicBezTo>
                    <a:pt x="3706" y="2262"/>
                    <a:pt x="4114" y="2025"/>
                    <a:pt x="4550" y="1848"/>
                  </a:cubicBezTo>
                  <a:cubicBezTo>
                    <a:pt x="4606" y="1826"/>
                    <a:pt x="4650" y="1780"/>
                    <a:pt x="4673" y="1724"/>
                  </a:cubicBezTo>
                  <a:lnTo>
                    <a:pt x="5206" y="391"/>
                  </a:lnTo>
                  <a:lnTo>
                    <a:pt x="7810" y="391"/>
                  </a:lnTo>
                  <a:lnTo>
                    <a:pt x="8343" y="1724"/>
                  </a:lnTo>
                  <a:cubicBezTo>
                    <a:pt x="8365" y="1780"/>
                    <a:pt x="8410" y="1826"/>
                    <a:pt x="8466" y="1848"/>
                  </a:cubicBezTo>
                  <a:cubicBezTo>
                    <a:pt x="8900" y="2025"/>
                    <a:pt x="9310" y="2262"/>
                    <a:pt x="9682" y="2551"/>
                  </a:cubicBezTo>
                  <a:cubicBezTo>
                    <a:pt x="9721" y="2582"/>
                    <a:pt x="9770" y="2598"/>
                    <a:pt x="9819" y="2598"/>
                  </a:cubicBezTo>
                  <a:cubicBezTo>
                    <a:pt x="9830" y="2598"/>
                    <a:pt x="9840" y="2597"/>
                    <a:pt x="9851" y="2596"/>
                  </a:cubicBezTo>
                  <a:lnTo>
                    <a:pt x="11274" y="2391"/>
                  </a:lnTo>
                  <a:lnTo>
                    <a:pt x="12576" y="4645"/>
                  </a:lnTo>
                  <a:lnTo>
                    <a:pt x="11687" y="5775"/>
                  </a:lnTo>
                  <a:cubicBezTo>
                    <a:pt x="11650" y="5823"/>
                    <a:pt x="11633" y="5884"/>
                    <a:pt x="11641" y="5944"/>
                  </a:cubicBezTo>
                  <a:cubicBezTo>
                    <a:pt x="11701" y="6389"/>
                    <a:pt x="11706" y="6867"/>
                    <a:pt x="11641" y="7349"/>
                  </a:cubicBezTo>
                  <a:cubicBezTo>
                    <a:pt x="11633" y="7408"/>
                    <a:pt x="11650" y="7469"/>
                    <a:pt x="11687" y="7516"/>
                  </a:cubicBezTo>
                  <a:lnTo>
                    <a:pt x="12576" y="8646"/>
                  </a:lnTo>
                  <a:lnTo>
                    <a:pt x="11274" y="10901"/>
                  </a:lnTo>
                  <a:lnTo>
                    <a:pt x="9851" y="10696"/>
                  </a:lnTo>
                  <a:cubicBezTo>
                    <a:pt x="9840" y="10694"/>
                    <a:pt x="9830" y="10694"/>
                    <a:pt x="9820" y="10694"/>
                  </a:cubicBezTo>
                  <a:cubicBezTo>
                    <a:pt x="9770" y="10694"/>
                    <a:pt x="9722" y="10710"/>
                    <a:pt x="9682" y="10740"/>
                  </a:cubicBezTo>
                  <a:cubicBezTo>
                    <a:pt x="9310" y="11030"/>
                    <a:pt x="8900" y="11266"/>
                    <a:pt x="8466" y="11444"/>
                  </a:cubicBezTo>
                  <a:cubicBezTo>
                    <a:pt x="8410" y="11467"/>
                    <a:pt x="8366" y="11511"/>
                    <a:pt x="8343" y="11567"/>
                  </a:cubicBezTo>
                  <a:lnTo>
                    <a:pt x="7810" y="12902"/>
                  </a:lnTo>
                  <a:lnTo>
                    <a:pt x="5206" y="12902"/>
                  </a:lnTo>
                  <a:lnTo>
                    <a:pt x="4673" y="11567"/>
                  </a:lnTo>
                  <a:cubicBezTo>
                    <a:pt x="4650" y="11511"/>
                    <a:pt x="4606" y="11466"/>
                    <a:pt x="4550" y="11444"/>
                  </a:cubicBezTo>
                  <a:cubicBezTo>
                    <a:pt x="4115" y="11266"/>
                    <a:pt x="3706" y="11030"/>
                    <a:pt x="3334" y="10740"/>
                  </a:cubicBezTo>
                  <a:cubicBezTo>
                    <a:pt x="3294" y="10710"/>
                    <a:pt x="3245" y="10694"/>
                    <a:pt x="3195" y="10694"/>
                  </a:cubicBezTo>
                  <a:cubicBezTo>
                    <a:pt x="3185" y="10694"/>
                    <a:pt x="3175" y="10694"/>
                    <a:pt x="3165" y="10696"/>
                  </a:cubicBezTo>
                  <a:lnTo>
                    <a:pt x="1742" y="10901"/>
                  </a:lnTo>
                  <a:lnTo>
                    <a:pt x="440" y="8646"/>
                  </a:lnTo>
                  <a:lnTo>
                    <a:pt x="1329" y="7516"/>
                  </a:lnTo>
                  <a:cubicBezTo>
                    <a:pt x="1366" y="7469"/>
                    <a:pt x="1383" y="7408"/>
                    <a:pt x="1375" y="7349"/>
                  </a:cubicBezTo>
                  <a:cubicBezTo>
                    <a:pt x="1311" y="6885"/>
                    <a:pt x="1311" y="6408"/>
                    <a:pt x="1375" y="5943"/>
                  </a:cubicBezTo>
                  <a:cubicBezTo>
                    <a:pt x="1383" y="5884"/>
                    <a:pt x="1366" y="5823"/>
                    <a:pt x="1329" y="5775"/>
                  </a:cubicBezTo>
                  <a:lnTo>
                    <a:pt x="440" y="4645"/>
                  </a:lnTo>
                  <a:lnTo>
                    <a:pt x="1742" y="2391"/>
                  </a:lnTo>
                  <a:lnTo>
                    <a:pt x="2031" y="2433"/>
                  </a:lnTo>
                  <a:cubicBezTo>
                    <a:pt x="2041" y="2434"/>
                    <a:pt x="2050" y="2435"/>
                    <a:pt x="2059" y="2435"/>
                  </a:cubicBezTo>
                  <a:cubicBezTo>
                    <a:pt x="2154" y="2435"/>
                    <a:pt x="2237" y="2365"/>
                    <a:pt x="2251" y="2268"/>
                  </a:cubicBezTo>
                  <a:cubicBezTo>
                    <a:pt x="2267" y="2162"/>
                    <a:pt x="2192" y="2062"/>
                    <a:pt x="2086" y="2048"/>
                  </a:cubicBezTo>
                  <a:lnTo>
                    <a:pt x="1685" y="1990"/>
                  </a:lnTo>
                  <a:cubicBezTo>
                    <a:pt x="1674" y="1988"/>
                    <a:pt x="1663" y="1988"/>
                    <a:pt x="1652" y="1988"/>
                  </a:cubicBezTo>
                  <a:cubicBezTo>
                    <a:pt x="1574" y="1988"/>
                    <a:pt x="1500" y="2029"/>
                    <a:pt x="1460" y="2099"/>
                  </a:cubicBezTo>
                  <a:lnTo>
                    <a:pt x="46" y="4548"/>
                  </a:lnTo>
                  <a:cubicBezTo>
                    <a:pt x="0" y="4628"/>
                    <a:pt x="7" y="4726"/>
                    <a:pt x="64" y="4798"/>
                  </a:cubicBezTo>
                  <a:lnTo>
                    <a:pt x="980" y="5961"/>
                  </a:lnTo>
                  <a:cubicBezTo>
                    <a:pt x="926" y="6398"/>
                    <a:pt x="922" y="6860"/>
                    <a:pt x="980" y="7330"/>
                  </a:cubicBezTo>
                  <a:lnTo>
                    <a:pt x="64" y="8494"/>
                  </a:lnTo>
                  <a:cubicBezTo>
                    <a:pt x="8" y="8567"/>
                    <a:pt x="0" y="8664"/>
                    <a:pt x="46" y="8744"/>
                  </a:cubicBezTo>
                  <a:lnTo>
                    <a:pt x="1460" y="11193"/>
                  </a:lnTo>
                  <a:cubicBezTo>
                    <a:pt x="1500" y="11263"/>
                    <a:pt x="1574" y="11305"/>
                    <a:pt x="1652" y="11305"/>
                  </a:cubicBezTo>
                  <a:cubicBezTo>
                    <a:pt x="1663" y="11305"/>
                    <a:pt x="1674" y="11304"/>
                    <a:pt x="1685" y="11303"/>
                  </a:cubicBezTo>
                  <a:lnTo>
                    <a:pt x="3151" y="11092"/>
                  </a:lnTo>
                  <a:cubicBezTo>
                    <a:pt x="3517" y="11368"/>
                    <a:pt x="3916" y="11598"/>
                    <a:pt x="4337" y="11777"/>
                  </a:cubicBezTo>
                  <a:lnTo>
                    <a:pt x="4887" y="13150"/>
                  </a:lnTo>
                  <a:cubicBezTo>
                    <a:pt x="4921" y="13236"/>
                    <a:pt x="5002" y="13291"/>
                    <a:pt x="5094" y="13291"/>
                  </a:cubicBezTo>
                  <a:lnTo>
                    <a:pt x="7922" y="13291"/>
                  </a:lnTo>
                  <a:cubicBezTo>
                    <a:pt x="8014" y="13291"/>
                    <a:pt x="8095" y="13236"/>
                    <a:pt x="8129" y="13151"/>
                  </a:cubicBezTo>
                  <a:lnTo>
                    <a:pt x="8678" y="11777"/>
                  </a:lnTo>
                  <a:cubicBezTo>
                    <a:pt x="9100" y="11598"/>
                    <a:pt x="9498" y="11368"/>
                    <a:pt x="9864" y="11092"/>
                  </a:cubicBezTo>
                  <a:lnTo>
                    <a:pt x="11330" y="11303"/>
                  </a:lnTo>
                  <a:cubicBezTo>
                    <a:pt x="11341" y="11304"/>
                    <a:pt x="11352" y="11305"/>
                    <a:pt x="11363" y="11305"/>
                  </a:cubicBezTo>
                  <a:cubicBezTo>
                    <a:pt x="11442" y="11305"/>
                    <a:pt x="11515" y="11263"/>
                    <a:pt x="11556" y="11193"/>
                  </a:cubicBezTo>
                  <a:lnTo>
                    <a:pt x="12970" y="8744"/>
                  </a:lnTo>
                  <a:cubicBezTo>
                    <a:pt x="13015" y="8664"/>
                    <a:pt x="13008" y="8567"/>
                    <a:pt x="12951" y="8494"/>
                  </a:cubicBezTo>
                  <a:lnTo>
                    <a:pt x="12036" y="7330"/>
                  </a:lnTo>
                  <a:cubicBezTo>
                    <a:pt x="12089" y="6895"/>
                    <a:pt x="12093" y="6433"/>
                    <a:pt x="12036" y="5961"/>
                  </a:cubicBezTo>
                  <a:lnTo>
                    <a:pt x="12951" y="4797"/>
                  </a:lnTo>
                  <a:cubicBezTo>
                    <a:pt x="13008" y="4726"/>
                    <a:pt x="13015" y="4628"/>
                    <a:pt x="12970" y="4548"/>
                  </a:cubicBezTo>
                  <a:lnTo>
                    <a:pt x="11556" y="2099"/>
                  </a:lnTo>
                  <a:cubicBezTo>
                    <a:pt x="11515" y="2029"/>
                    <a:pt x="11442" y="1988"/>
                    <a:pt x="11363" y="1988"/>
                  </a:cubicBezTo>
                  <a:cubicBezTo>
                    <a:pt x="11352" y="1988"/>
                    <a:pt x="11341" y="1988"/>
                    <a:pt x="11330" y="1990"/>
                  </a:cubicBezTo>
                  <a:lnTo>
                    <a:pt x="9864" y="2201"/>
                  </a:lnTo>
                  <a:cubicBezTo>
                    <a:pt x="9498" y="1924"/>
                    <a:pt x="9100" y="1693"/>
                    <a:pt x="8678" y="1515"/>
                  </a:cubicBezTo>
                  <a:lnTo>
                    <a:pt x="8129" y="141"/>
                  </a:lnTo>
                  <a:cubicBezTo>
                    <a:pt x="8095" y="56"/>
                    <a:pt x="8013" y="1"/>
                    <a:pt x="7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9;p38">
              <a:extLst>
                <a:ext uri="{FF2B5EF4-FFF2-40B4-BE49-F238E27FC236}">
                  <a16:creationId xmlns:a16="http://schemas.microsoft.com/office/drawing/2014/main" id="{B5355CEC-DA2D-0D57-5643-79380997D884}"/>
                </a:ext>
              </a:extLst>
            </p:cNvPr>
            <p:cNvSpPr/>
            <p:nvPr/>
          </p:nvSpPr>
          <p:spPr>
            <a:xfrm>
              <a:off x="1809688" y="1155775"/>
              <a:ext cx="84814" cy="155531"/>
            </a:xfrm>
            <a:custGeom>
              <a:avLst/>
              <a:gdLst/>
              <a:ahLst/>
              <a:cxnLst/>
              <a:rect l="l" t="t" r="r" b="b"/>
              <a:pathLst>
                <a:path w="2948" h="5406" extrusionOk="0">
                  <a:moveTo>
                    <a:pt x="1637" y="389"/>
                  </a:moveTo>
                  <a:lnTo>
                    <a:pt x="1637" y="578"/>
                  </a:lnTo>
                  <a:cubicBezTo>
                    <a:pt x="1637" y="678"/>
                    <a:pt x="1701" y="767"/>
                    <a:pt x="1798" y="797"/>
                  </a:cubicBezTo>
                  <a:cubicBezTo>
                    <a:pt x="2172" y="918"/>
                    <a:pt x="2445" y="1235"/>
                    <a:pt x="2515" y="1612"/>
                  </a:cubicBezTo>
                  <a:lnTo>
                    <a:pt x="2180" y="1612"/>
                  </a:lnTo>
                  <a:cubicBezTo>
                    <a:pt x="2094" y="1301"/>
                    <a:pt x="1809" y="1074"/>
                    <a:pt x="1474" y="1074"/>
                  </a:cubicBezTo>
                  <a:cubicBezTo>
                    <a:pt x="1068" y="1074"/>
                    <a:pt x="739" y="1404"/>
                    <a:pt x="742" y="1810"/>
                  </a:cubicBezTo>
                  <a:cubicBezTo>
                    <a:pt x="744" y="2208"/>
                    <a:pt x="1077" y="2534"/>
                    <a:pt x="1485" y="2539"/>
                  </a:cubicBezTo>
                  <a:cubicBezTo>
                    <a:pt x="2075" y="2546"/>
                    <a:pt x="2551" y="3034"/>
                    <a:pt x="2533" y="3632"/>
                  </a:cubicBezTo>
                  <a:cubicBezTo>
                    <a:pt x="2519" y="4077"/>
                    <a:pt x="2224" y="4469"/>
                    <a:pt x="1797" y="4607"/>
                  </a:cubicBezTo>
                  <a:cubicBezTo>
                    <a:pt x="1701" y="4638"/>
                    <a:pt x="1637" y="4726"/>
                    <a:pt x="1637" y="4826"/>
                  </a:cubicBezTo>
                  <a:lnTo>
                    <a:pt x="1637" y="5017"/>
                  </a:lnTo>
                  <a:lnTo>
                    <a:pt x="1310" y="5017"/>
                  </a:lnTo>
                  <a:lnTo>
                    <a:pt x="1310" y="4827"/>
                  </a:lnTo>
                  <a:cubicBezTo>
                    <a:pt x="1310" y="4726"/>
                    <a:pt x="1245" y="4638"/>
                    <a:pt x="1149" y="4607"/>
                  </a:cubicBezTo>
                  <a:cubicBezTo>
                    <a:pt x="775" y="4487"/>
                    <a:pt x="502" y="4171"/>
                    <a:pt x="432" y="3794"/>
                  </a:cubicBezTo>
                  <a:lnTo>
                    <a:pt x="768" y="3794"/>
                  </a:lnTo>
                  <a:cubicBezTo>
                    <a:pt x="853" y="4105"/>
                    <a:pt x="1138" y="4331"/>
                    <a:pt x="1474" y="4331"/>
                  </a:cubicBezTo>
                  <a:cubicBezTo>
                    <a:pt x="1879" y="4331"/>
                    <a:pt x="2208" y="4000"/>
                    <a:pt x="2206" y="3594"/>
                  </a:cubicBezTo>
                  <a:cubicBezTo>
                    <a:pt x="2204" y="3197"/>
                    <a:pt x="1870" y="2870"/>
                    <a:pt x="1462" y="2866"/>
                  </a:cubicBezTo>
                  <a:lnTo>
                    <a:pt x="1463" y="2866"/>
                  </a:lnTo>
                  <a:cubicBezTo>
                    <a:pt x="872" y="2860"/>
                    <a:pt x="397" y="2372"/>
                    <a:pt x="414" y="1773"/>
                  </a:cubicBezTo>
                  <a:cubicBezTo>
                    <a:pt x="429" y="1328"/>
                    <a:pt x="724" y="937"/>
                    <a:pt x="1150" y="798"/>
                  </a:cubicBezTo>
                  <a:cubicBezTo>
                    <a:pt x="1245" y="767"/>
                    <a:pt x="1310" y="678"/>
                    <a:pt x="1310" y="579"/>
                  </a:cubicBezTo>
                  <a:lnTo>
                    <a:pt x="1310" y="389"/>
                  </a:lnTo>
                  <a:close/>
                  <a:moveTo>
                    <a:pt x="1146" y="0"/>
                  </a:moveTo>
                  <a:cubicBezTo>
                    <a:pt x="1022" y="0"/>
                    <a:pt x="921" y="100"/>
                    <a:pt x="921" y="225"/>
                  </a:cubicBezTo>
                  <a:lnTo>
                    <a:pt x="921" y="468"/>
                  </a:lnTo>
                  <a:cubicBezTo>
                    <a:pt x="398" y="686"/>
                    <a:pt x="43" y="1191"/>
                    <a:pt x="25" y="1761"/>
                  </a:cubicBezTo>
                  <a:cubicBezTo>
                    <a:pt x="1" y="2575"/>
                    <a:pt x="646" y="3247"/>
                    <a:pt x="1458" y="3256"/>
                  </a:cubicBezTo>
                  <a:cubicBezTo>
                    <a:pt x="1652" y="3258"/>
                    <a:pt x="1815" y="3414"/>
                    <a:pt x="1816" y="3597"/>
                  </a:cubicBezTo>
                  <a:cubicBezTo>
                    <a:pt x="1817" y="3787"/>
                    <a:pt x="1664" y="3941"/>
                    <a:pt x="1474" y="3941"/>
                  </a:cubicBezTo>
                  <a:cubicBezTo>
                    <a:pt x="1292" y="3941"/>
                    <a:pt x="1141" y="3800"/>
                    <a:pt x="1132" y="3618"/>
                  </a:cubicBezTo>
                  <a:cubicBezTo>
                    <a:pt x="1124" y="3498"/>
                    <a:pt x="1026" y="3404"/>
                    <a:pt x="906" y="3404"/>
                  </a:cubicBezTo>
                  <a:lnTo>
                    <a:pt x="251" y="3404"/>
                  </a:lnTo>
                  <a:cubicBezTo>
                    <a:pt x="190" y="3404"/>
                    <a:pt x="131" y="3429"/>
                    <a:pt x="90" y="3472"/>
                  </a:cubicBezTo>
                  <a:cubicBezTo>
                    <a:pt x="47" y="3515"/>
                    <a:pt x="23" y="3574"/>
                    <a:pt x="25" y="3634"/>
                  </a:cubicBezTo>
                  <a:cubicBezTo>
                    <a:pt x="40" y="4211"/>
                    <a:pt x="395" y="4721"/>
                    <a:pt x="921" y="4938"/>
                  </a:cubicBezTo>
                  <a:lnTo>
                    <a:pt x="921" y="5181"/>
                  </a:lnTo>
                  <a:cubicBezTo>
                    <a:pt x="921" y="5305"/>
                    <a:pt x="1022" y="5405"/>
                    <a:pt x="1146" y="5405"/>
                  </a:cubicBezTo>
                  <a:lnTo>
                    <a:pt x="1802" y="5405"/>
                  </a:lnTo>
                  <a:cubicBezTo>
                    <a:pt x="1926" y="5405"/>
                    <a:pt x="2027" y="5305"/>
                    <a:pt x="2027" y="5181"/>
                  </a:cubicBezTo>
                  <a:lnTo>
                    <a:pt x="2027" y="4937"/>
                  </a:lnTo>
                  <a:cubicBezTo>
                    <a:pt x="2549" y="4720"/>
                    <a:pt x="2905" y="4214"/>
                    <a:pt x="2922" y="3645"/>
                  </a:cubicBezTo>
                  <a:cubicBezTo>
                    <a:pt x="2947" y="2833"/>
                    <a:pt x="2303" y="2159"/>
                    <a:pt x="1489" y="2150"/>
                  </a:cubicBezTo>
                  <a:cubicBezTo>
                    <a:pt x="1296" y="2148"/>
                    <a:pt x="1132" y="1991"/>
                    <a:pt x="1131" y="1808"/>
                  </a:cubicBezTo>
                  <a:cubicBezTo>
                    <a:pt x="1130" y="1619"/>
                    <a:pt x="1284" y="1464"/>
                    <a:pt x="1474" y="1464"/>
                  </a:cubicBezTo>
                  <a:cubicBezTo>
                    <a:pt x="1664" y="1464"/>
                    <a:pt x="1806" y="1607"/>
                    <a:pt x="1816" y="1788"/>
                  </a:cubicBezTo>
                  <a:cubicBezTo>
                    <a:pt x="1822" y="1908"/>
                    <a:pt x="1922" y="2002"/>
                    <a:pt x="2042" y="2002"/>
                  </a:cubicBezTo>
                  <a:lnTo>
                    <a:pt x="2697" y="2002"/>
                  </a:lnTo>
                  <a:cubicBezTo>
                    <a:pt x="2757" y="2002"/>
                    <a:pt x="2816" y="1977"/>
                    <a:pt x="2858" y="1934"/>
                  </a:cubicBezTo>
                  <a:cubicBezTo>
                    <a:pt x="2901" y="1890"/>
                    <a:pt x="2923" y="1831"/>
                    <a:pt x="2922" y="1771"/>
                  </a:cubicBezTo>
                  <a:cubicBezTo>
                    <a:pt x="2908" y="1194"/>
                    <a:pt x="2553" y="685"/>
                    <a:pt x="2027" y="467"/>
                  </a:cubicBezTo>
                  <a:lnTo>
                    <a:pt x="2027" y="225"/>
                  </a:lnTo>
                  <a:cubicBezTo>
                    <a:pt x="2027" y="100"/>
                    <a:pt x="1926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0;p38">
              <a:extLst>
                <a:ext uri="{FF2B5EF4-FFF2-40B4-BE49-F238E27FC236}">
                  <a16:creationId xmlns:a16="http://schemas.microsoft.com/office/drawing/2014/main" id="{FB87D6D9-39D7-3B1B-A8B8-71F4FD991C97}"/>
                </a:ext>
              </a:extLst>
            </p:cNvPr>
            <p:cNvSpPr/>
            <p:nvPr/>
          </p:nvSpPr>
          <p:spPr>
            <a:xfrm>
              <a:off x="1753673" y="1135118"/>
              <a:ext cx="196816" cy="196816"/>
            </a:xfrm>
            <a:custGeom>
              <a:avLst/>
              <a:gdLst/>
              <a:ahLst/>
              <a:cxnLst/>
              <a:rect l="l" t="t" r="r" b="b"/>
              <a:pathLst>
                <a:path w="6841" h="6841" extrusionOk="0">
                  <a:moveTo>
                    <a:pt x="3421" y="1"/>
                  </a:moveTo>
                  <a:cubicBezTo>
                    <a:pt x="1535" y="1"/>
                    <a:pt x="1" y="1535"/>
                    <a:pt x="1" y="3421"/>
                  </a:cubicBezTo>
                  <a:cubicBezTo>
                    <a:pt x="1" y="4458"/>
                    <a:pt x="464" y="5428"/>
                    <a:pt x="1271" y="6080"/>
                  </a:cubicBezTo>
                  <a:cubicBezTo>
                    <a:pt x="1308" y="6109"/>
                    <a:pt x="1351" y="6124"/>
                    <a:pt x="1394" y="6124"/>
                  </a:cubicBezTo>
                  <a:cubicBezTo>
                    <a:pt x="1451" y="6124"/>
                    <a:pt x="1507" y="6099"/>
                    <a:pt x="1545" y="6052"/>
                  </a:cubicBezTo>
                  <a:cubicBezTo>
                    <a:pt x="1613" y="5968"/>
                    <a:pt x="1599" y="5845"/>
                    <a:pt x="1516" y="5778"/>
                  </a:cubicBezTo>
                  <a:cubicBezTo>
                    <a:pt x="801" y="5199"/>
                    <a:pt x="391" y="4340"/>
                    <a:pt x="391" y="3421"/>
                  </a:cubicBezTo>
                  <a:cubicBezTo>
                    <a:pt x="391" y="1750"/>
                    <a:pt x="1750" y="390"/>
                    <a:pt x="3421" y="390"/>
                  </a:cubicBezTo>
                  <a:cubicBezTo>
                    <a:pt x="5092" y="390"/>
                    <a:pt x="6451" y="1750"/>
                    <a:pt x="6451" y="3421"/>
                  </a:cubicBezTo>
                  <a:cubicBezTo>
                    <a:pt x="6451" y="5092"/>
                    <a:pt x="5092" y="6451"/>
                    <a:pt x="3421" y="6451"/>
                  </a:cubicBezTo>
                  <a:cubicBezTo>
                    <a:pt x="3017" y="6451"/>
                    <a:pt x="2625" y="6373"/>
                    <a:pt x="2256" y="6220"/>
                  </a:cubicBezTo>
                  <a:cubicBezTo>
                    <a:pt x="2231" y="6209"/>
                    <a:pt x="2206" y="6205"/>
                    <a:pt x="2181" y="6205"/>
                  </a:cubicBezTo>
                  <a:cubicBezTo>
                    <a:pt x="2105" y="6205"/>
                    <a:pt x="2032" y="6249"/>
                    <a:pt x="2001" y="6324"/>
                  </a:cubicBezTo>
                  <a:cubicBezTo>
                    <a:pt x="1960" y="6423"/>
                    <a:pt x="2007" y="6537"/>
                    <a:pt x="2106" y="6578"/>
                  </a:cubicBezTo>
                  <a:cubicBezTo>
                    <a:pt x="2522" y="6752"/>
                    <a:pt x="2965" y="6841"/>
                    <a:pt x="3421" y="6841"/>
                  </a:cubicBezTo>
                  <a:cubicBezTo>
                    <a:pt x="5307" y="6841"/>
                    <a:pt x="6840" y="5307"/>
                    <a:pt x="6840" y="3421"/>
                  </a:cubicBezTo>
                  <a:cubicBezTo>
                    <a:pt x="6840" y="1535"/>
                    <a:pt x="5307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59175C50-C078-F46A-A7DD-27D541127401}"/>
              </a:ext>
            </a:extLst>
          </p:cNvPr>
          <p:cNvSpPr txBox="1"/>
          <p:nvPr/>
        </p:nvSpPr>
        <p:spPr>
          <a:xfrm>
            <a:off x="3551238" y="1776136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This screen allows users to chat with their matched partners.</a:t>
            </a:r>
            <a:br>
              <a:rPr lang="en-US" dirty="0"/>
            </a:br>
            <a:r>
              <a:rPr lang="en-US" dirty="0"/>
              <a:t>Users can exchange messages in real-time to discuss skills they want to learn or teach.</a:t>
            </a:r>
            <a:br>
              <a:rPr lang="en-US" dirty="0"/>
            </a:br>
            <a:r>
              <a:rPr lang="en-US" dirty="0"/>
              <a:t>Each message includes a timestamp for clarity.</a:t>
            </a:r>
            <a:br>
              <a:rPr lang="en-US" dirty="0"/>
            </a:br>
            <a:r>
              <a:rPr lang="en-US" dirty="0"/>
              <a:t>A message input box and </a:t>
            </a:r>
            <a:r>
              <a:rPr lang="en-US" b="1" dirty="0"/>
              <a:t>Send</a:t>
            </a:r>
            <a:r>
              <a:rPr lang="en-US" dirty="0"/>
              <a:t> button allow ongoing communication.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3BFB1DFF-C8A6-0289-C806-C70CD6825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275837"/>
            <a:ext cx="1568450" cy="313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49949"/>
      </p:ext>
    </p:extLst>
  </p:cSld>
  <p:clrMapOvr>
    <a:masterClrMapping/>
  </p:clrMapOvr>
</p:sld>
</file>

<file path=ppt/theme/theme1.xml><?xml version="1.0" encoding="utf-8"?>
<a:theme xmlns:a="http://schemas.openxmlformats.org/drawingml/2006/main" name="Organizational Design Project Proposal by Slidesgo">
  <a:themeElements>
    <a:clrScheme name="Simple Light">
      <a:dk1>
        <a:srgbClr val="70544D"/>
      </a:dk1>
      <a:lt1>
        <a:srgbClr val="F8F6F2"/>
      </a:lt1>
      <a:dk2>
        <a:srgbClr val="A78D84"/>
      </a:dk2>
      <a:lt2>
        <a:srgbClr val="D0C6C3"/>
      </a:lt2>
      <a:accent1>
        <a:srgbClr val="F1D1C8"/>
      </a:accent1>
      <a:accent2>
        <a:srgbClr val="EAD6C6"/>
      </a:accent2>
      <a:accent3>
        <a:srgbClr val="EFEAE2"/>
      </a:accent3>
      <a:accent4>
        <a:srgbClr val="CCCCCC"/>
      </a:accent4>
      <a:accent5>
        <a:srgbClr val="FFFFFF"/>
      </a:accent5>
      <a:accent6>
        <a:srgbClr val="FFFFFF"/>
      </a:accent6>
      <a:hlink>
        <a:srgbClr val="8161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710</Words>
  <Application>Microsoft Office PowerPoint</Application>
  <PresentationFormat>On-screen Show (16:9)</PresentationFormat>
  <Paragraphs>49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Urbanist</vt:lpstr>
      <vt:lpstr>Arial</vt:lpstr>
      <vt:lpstr>Bebas Neue</vt:lpstr>
      <vt:lpstr>Urbanist Light</vt:lpstr>
      <vt:lpstr>Albert Sans</vt:lpstr>
      <vt:lpstr>Nunito Light</vt:lpstr>
      <vt:lpstr>Anaheim</vt:lpstr>
      <vt:lpstr>Organizational Design Project Proposal by Slidesgo</vt:lpstr>
      <vt:lpstr>SkillSwap Project Proposal</vt:lpstr>
      <vt:lpstr>Description </vt:lpstr>
      <vt:lpstr>Mock - Up</vt:lpstr>
      <vt:lpstr>Sign In Screen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Xingzuo Li</dc:creator>
  <cp:lastModifiedBy>Joseph Wajsberg</cp:lastModifiedBy>
  <cp:revision>11</cp:revision>
  <dcterms:modified xsi:type="dcterms:W3CDTF">2025-07-16T16:24:11Z</dcterms:modified>
</cp:coreProperties>
</file>